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37361" y="646557"/>
            <a:ext cx="16413276" cy="879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7995391" y="0"/>
            <a:ext cx="292735" cy="10245725"/>
          </a:xfrm>
          <a:custGeom>
            <a:avLst/>
            <a:gdLst/>
            <a:ahLst/>
            <a:cxnLst/>
            <a:rect l="l" t="t" r="r" b="b"/>
            <a:pathLst>
              <a:path w="292734" h="10245725">
                <a:moveTo>
                  <a:pt x="292480" y="0"/>
                </a:moveTo>
                <a:lnTo>
                  <a:pt x="0" y="0"/>
                </a:lnTo>
                <a:lnTo>
                  <a:pt x="0" y="10245344"/>
                </a:lnTo>
                <a:lnTo>
                  <a:pt x="292480" y="10245344"/>
                </a:lnTo>
                <a:lnTo>
                  <a:pt x="292480" y="0"/>
                </a:lnTo>
                <a:close/>
              </a:path>
            </a:pathLst>
          </a:custGeom>
          <a:solidFill>
            <a:srgbClr val="DCE1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0"/>
            <a:ext cx="1060450" cy="10287000"/>
          </a:xfrm>
          <a:custGeom>
            <a:avLst/>
            <a:gdLst/>
            <a:ahLst/>
            <a:cxnLst/>
            <a:rect l="l" t="t" r="r" b="b"/>
            <a:pathLst>
              <a:path w="1060450" h="10287000">
                <a:moveTo>
                  <a:pt x="1060323" y="9601200"/>
                </a:moveTo>
                <a:lnTo>
                  <a:pt x="292506" y="9601200"/>
                </a:lnTo>
                <a:lnTo>
                  <a:pt x="292506" y="0"/>
                </a:lnTo>
                <a:lnTo>
                  <a:pt x="0" y="0"/>
                </a:lnTo>
                <a:lnTo>
                  <a:pt x="0" y="9601200"/>
                </a:lnTo>
                <a:lnTo>
                  <a:pt x="0" y="10287000"/>
                </a:lnTo>
                <a:lnTo>
                  <a:pt x="1060323" y="10287000"/>
                </a:lnTo>
                <a:lnTo>
                  <a:pt x="1060323" y="9601200"/>
                </a:lnTo>
                <a:close/>
              </a:path>
            </a:pathLst>
          </a:custGeom>
          <a:solidFill>
            <a:srgbClr val="DCE1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3336035" y="9601199"/>
            <a:ext cx="14951710" cy="685800"/>
          </a:xfrm>
          <a:custGeom>
            <a:avLst/>
            <a:gdLst/>
            <a:ahLst/>
            <a:cxnLst/>
            <a:rect l="l" t="t" r="r" b="b"/>
            <a:pathLst>
              <a:path w="14951710" h="685800">
                <a:moveTo>
                  <a:pt x="14951583" y="0"/>
                </a:moveTo>
                <a:lnTo>
                  <a:pt x="0" y="0"/>
                </a:lnTo>
                <a:lnTo>
                  <a:pt x="0" y="685800"/>
                </a:lnTo>
                <a:lnTo>
                  <a:pt x="14951583" y="685800"/>
                </a:lnTo>
                <a:lnTo>
                  <a:pt x="14951583" y="0"/>
                </a:lnTo>
                <a:close/>
              </a:path>
            </a:pathLst>
          </a:custGeom>
          <a:solidFill>
            <a:srgbClr val="DCE1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0" y="0"/>
            <a:ext cx="18288000" cy="248285"/>
          </a:xfrm>
          <a:custGeom>
            <a:avLst/>
            <a:gdLst/>
            <a:ahLst/>
            <a:cxnLst/>
            <a:rect l="l" t="t" r="r" b="b"/>
            <a:pathLst>
              <a:path w="18288000" h="248285">
                <a:moveTo>
                  <a:pt x="18288000" y="0"/>
                </a:moveTo>
                <a:lnTo>
                  <a:pt x="0" y="0"/>
                </a:lnTo>
                <a:lnTo>
                  <a:pt x="0" y="247903"/>
                </a:lnTo>
                <a:lnTo>
                  <a:pt x="18288000" y="247903"/>
                </a:lnTo>
                <a:lnTo>
                  <a:pt x="18288000" y="0"/>
                </a:lnTo>
                <a:close/>
              </a:path>
            </a:pathLst>
          </a:custGeom>
          <a:solidFill>
            <a:srgbClr val="DCE1E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" name="bg 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9180" y="9453370"/>
            <a:ext cx="2276856" cy="833627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26464" y="9675875"/>
            <a:ext cx="1543812" cy="39014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rgbClr val="095A82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rgbClr val="095A82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DCE1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4630400" y="0"/>
            <a:ext cx="2485390" cy="3107690"/>
          </a:xfrm>
          <a:custGeom>
            <a:avLst/>
            <a:gdLst/>
            <a:ahLst/>
            <a:cxnLst/>
            <a:rect l="l" t="t" r="r" b="b"/>
            <a:pathLst>
              <a:path w="2485390" h="3107690">
                <a:moveTo>
                  <a:pt x="2485263" y="0"/>
                </a:moveTo>
                <a:lnTo>
                  <a:pt x="0" y="0"/>
                </a:lnTo>
                <a:lnTo>
                  <a:pt x="0" y="3107181"/>
                </a:lnTo>
                <a:lnTo>
                  <a:pt x="1242567" y="2192654"/>
                </a:lnTo>
                <a:lnTo>
                  <a:pt x="2485263" y="3107181"/>
                </a:lnTo>
                <a:lnTo>
                  <a:pt x="24852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9180" y="9453370"/>
            <a:ext cx="2276856" cy="833627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26464" y="9675876"/>
            <a:ext cx="1543812" cy="390144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1059942" y="9454132"/>
            <a:ext cx="2277110" cy="792480"/>
          </a:xfrm>
          <a:custGeom>
            <a:avLst/>
            <a:gdLst/>
            <a:ahLst/>
            <a:cxnLst/>
            <a:rect l="l" t="t" r="r" b="b"/>
            <a:pathLst>
              <a:path w="2277110" h="792479">
                <a:moveTo>
                  <a:pt x="2276856" y="0"/>
                </a:moveTo>
                <a:lnTo>
                  <a:pt x="0" y="0"/>
                </a:lnTo>
                <a:lnTo>
                  <a:pt x="0" y="792480"/>
                </a:lnTo>
                <a:lnTo>
                  <a:pt x="2276856" y="792480"/>
                </a:lnTo>
                <a:lnTo>
                  <a:pt x="2276856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1059942" y="9454132"/>
            <a:ext cx="2277110" cy="792480"/>
          </a:xfrm>
          <a:custGeom>
            <a:avLst/>
            <a:gdLst/>
            <a:ahLst/>
            <a:cxnLst/>
            <a:rect l="l" t="t" r="r" b="b"/>
            <a:pathLst>
              <a:path w="2277110" h="792479">
                <a:moveTo>
                  <a:pt x="0" y="792480"/>
                </a:moveTo>
                <a:lnTo>
                  <a:pt x="2276856" y="792480"/>
                </a:lnTo>
                <a:lnTo>
                  <a:pt x="2276856" y="0"/>
                </a:lnTo>
                <a:lnTo>
                  <a:pt x="0" y="0"/>
                </a:lnTo>
                <a:lnTo>
                  <a:pt x="0" y="792480"/>
                </a:lnTo>
                <a:close/>
              </a:path>
            </a:pathLst>
          </a:custGeom>
          <a:ln w="25907">
            <a:solidFill>
              <a:srgbClr val="095A8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rgbClr val="095A82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7995391" y="0"/>
            <a:ext cx="292735" cy="10245725"/>
          </a:xfrm>
          <a:custGeom>
            <a:avLst/>
            <a:gdLst/>
            <a:ahLst/>
            <a:cxnLst/>
            <a:rect l="l" t="t" r="r" b="b"/>
            <a:pathLst>
              <a:path w="292734" h="10245725">
                <a:moveTo>
                  <a:pt x="292480" y="0"/>
                </a:moveTo>
                <a:lnTo>
                  <a:pt x="0" y="0"/>
                </a:lnTo>
                <a:lnTo>
                  <a:pt x="0" y="10245344"/>
                </a:lnTo>
                <a:lnTo>
                  <a:pt x="292480" y="10245344"/>
                </a:lnTo>
                <a:lnTo>
                  <a:pt x="292480" y="0"/>
                </a:lnTo>
                <a:close/>
              </a:path>
            </a:pathLst>
          </a:custGeom>
          <a:solidFill>
            <a:srgbClr val="DCE1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0"/>
            <a:ext cx="1060450" cy="10287000"/>
          </a:xfrm>
          <a:custGeom>
            <a:avLst/>
            <a:gdLst/>
            <a:ahLst/>
            <a:cxnLst/>
            <a:rect l="l" t="t" r="r" b="b"/>
            <a:pathLst>
              <a:path w="1060450" h="10287000">
                <a:moveTo>
                  <a:pt x="1060323" y="9601200"/>
                </a:moveTo>
                <a:lnTo>
                  <a:pt x="292506" y="9601200"/>
                </a:lnTo>
                <a:lnTo>
                  <a:pt x="292506" y="0"/>
                </a:lnTo>
                <a:lnTo>
                  <a:pt x="0" y="0"/>
                </a:lnTo>
                <a:lnTo>
                  <a:pt x="0" y="9601200"/>
                </a:lnTo>
                <a:lnTo>
                  <a:pt x="0" y="10287000"/>
                </a:lnTo>
                <a:lnTo>
                  <a:pt x="1060323" y="10287000"/>
                </a:lnTo>
                <a:lnTo>
                  <a:pt x="1060323" y="9601200"/>
                </a:lnTo>
                <a:close/>
              </a:path>
            </a:pathLst>
          </a:custGeom>
          <a:solidFill>
            <a:srgbClr val="DCE1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3336035" y="9601199"/>
            <a:ext cx="14951710" cy="685800"/>
          </a:xfrm>
          <a:custGeom>
            <a:avLst/>
            <a:gdLst/>
            <a:ahLst/>
            <a:cxnLst/>
            <a:rect l="l" t="t" r="r" b="b"/>
            <a:pathLst>
              <a:path w="14951710" h="685800">
                <a:moveTo>
                  <a:pt x="14951583" y="0"/>
                </a:moveTo>
                <a:lnTo>
                  <a:pt x="0" y="0"/>
                </a:lnTo>
                <a:lnTo>
                  <a:pt x="0" y="685800"/>
                </a:lnTo>
                <a:lnTo>
                  <a:pt x="14951583" y="685800"/>
                </a:lnTo>
                <a:lnTo>
                  <a:pt x="14951583" y="0"/>
                </a:lnTo>
                <a:close/>
              </a:path>
            </a:pathLst>
          </a:custGeom>
          <a:solidFill>
            <a:srgbClr val="DCE1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0" y="0"/>
            <a:ext cx="18288000" cy="248285"/>
          </a:xfrm>
          <a:custGeom>
            <a:avLst/>
            <a:gdLst/>
            <a:ahLst/>
            <a:cxnLst/>
            <a:rect l="l" t="t" r="r" b="b"/>
            <a:pathLst>
              <a:path w="18288000" h="248285">
                <a:moveTo>
                  <a:pt x="18288000" y="0"/>
                </a:moveTo>
                <a:lnTo>
                  <a:pt x="0" y="0"/>
                </a:lnTo>
                <a:lnTo>
                  <a:pt x="0" y="247903"/>
                </a:lnTo>
                <a:lnTo>
                  <a:pt x="18288000" y="247903"/>
                </a:lnTo>
                <a:lnTo>
                  <a:pt x="18288000" y="0"/>
                </a:lnTo>
                <a:close/>
              </a:path>
            </a:pathLst>
          </a:custGeom>
          <a:solidFill>
            <a:srgbClr val="DCE1E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" name="bg 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59180" y="9453370"/>
            <a:ext cx="2276856" cy="833627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26464" y="9675875"/>
            <a:ext cx="1543812" cy="390144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935736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16421100" y="0"/>
                </a:moveTo>
                <a:lnTo>
                  <a:pt x="0" y="0"/>
                </a:lnTo>
                <a:lnTo>
                  <a:pt x="0" y="28955"/>
                </a:lnTo>
                <a:lnTo>
                  <a:pt x="16421100" y="28955"/>
                </a:lnTo>
                <a:lnTo>
                  <a:pt x="1642110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99894" y="3885387"/>
            <a:ext cx="13888211" cy="2220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0">
                <a:solidFill>
                  <a:srgbClr val="095A82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34262" y="1996820"/>
            <a:ext cx="16019475" cy="25711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2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jpg"/><Relationship Id="rId4" Type="http://schemas.openxmlformats.org/officeDocument/2006/relationships/image" Target="../media/image58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46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66.png"/><Relationship Id="rId11" Type="http://schemas.openxmlformats.org/officeDocument/2006/relationships/image" Target="../media/image67.png"/><Relationship Id="rId12" Type="http://schemas.openxmlformats.org/officeDocument/2006/relationships/image" Target="../media/image68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3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7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92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Relationship Id="rId10" Type="http://schemas.openxmlformats.org/officeDocument/2006/relationships/image" Target="../media/image110.png"/><Relationship Id="rId11" Type="http://schemas.openxmlformats.org/officeDocument/2006/relationships/image" Target="../media/image111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hyperlink" Target="http://nginx.org/en/download.html" TargetMode="External"/><Relationship Id="rId8" Type="http://schemas.openxmlformats.org/officeDocument/2006/relationships/image" Target="../media/image126.png"/><Relationship Id="rId9" Type="http://schemas.openxmlformats.org/officeDocument/2006/relationships/image" Target="../media/image127.png"/><Relationship Id="rId10" Type="http://schemas.openxmlformats.org/officeDocument/2006/relationships/image" Target="../media/image128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Relationship Id="rId9" Type="http://schemas.openxmlformats.org/officeDocument/2006/relationships/image" Target="../media/image136.png"/><Relationship Id="rId10" Type="http://schemas.openxmlformats.org/officeDocument/2006/relationships/image" Target="../media/image137.pn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Relationship Id="rId8" Type="http://schemas.openxmlformats.org/officeDocument/2006/relationships/image" Target="../media/image144.png"/><Relationship Id="rId9" Type="http://schemas.openxmlformats.org/officeDocument/2006/relationships/image" Target="../media/image145.png"/><Relationship Id="rId10" Type="http://schemas.openxmlformats.org/officeDocument/2006/relationships/image" Target="../media/image146.png"/><Relationship Id="rId11" Type="http://schemas.openxmlformats.org/officeDocument/2006/relationships/image" Target="../media/image147.png"/><Relationship Id="rId12" Type="http://schemas.openxmlformats.org/officeDocument/2006/relationships/image" Target="../media/image148.png"/><Relationship Id="rId13" Type="http://schemas.openxmlformats.org/officeDocument/2006/relationships/image" Target="../media/image149.png"/><Relationship Id="rId14" Type="http://schemas.openxmlformats.org/officeDocument/2006/relationships/image" Target="../media/image150.png"/><Relationship Id="rId15" Type="http://schemas.openxmlformats.org/officeDocument/2006/relationships/image" Target="../media/image151.png"/><Relationship Id="rId16" Type="http://schemas.openxmlformats.org/officeDocument/2006/relationships/image" Target="../media/image152.png"/><Relationship Id="rId17" Type="http://schemas.openxmlformats.org/officeDocument/2006/relationships/image" Target="../media/image153.pn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Relationship Id="rId7" Type="http://schemas.openxmlformats.org/officeDocument/2006/relationships/image" Target="../media/image165.png"/><Relationship Id="rId8" Type="http://schemas.openxmlformats.org/officeDocument/2006/relationships/image" Target="../media/image166.png"/><Relationship Id="rId9" Type="http://schemas.openxmlformats.org/officeDocument/2006/relationships/image" Target="../media/image167.png"/><Relationship Id="rId10" Type="http://schemas.openxmlformats.org/officeDocument/2006/relationships/image" Target="../media/image168.png"/><Relationship Id="rId11" Type="http://schemas.openxmlformats.org/officeDocument/2006/relationships/image" Target="../media/image169.png"/><Relationship Id="rId12" Type="http://schemas.openxmlformats.org/officeDocument/2006/relationships/image" Target="../media/image170.png"/><Relationship Id="rId13" Type="http://schemas.openxmlformats.org/officeDocument/2006/relationships/image" Target="../media/image171.png"/><Relationship Id="rId14" Type="http://schemas.openxmlformats.org/officeDocument/2006/relationships/image" Target="../media/image172.png"/><Relationship Id="rId15" Type="http://schemas.openxmlformats.org/officeDocument/2006/relationships/image" Target="../media/image173.pn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4.pn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Relationship Id="rId8" Type="http://schemas.openxmlformats.org/officeDocument/2006/relationships/image" Target="../media/image178.pn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9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80.png"/><Relationship Id="rId7" Type="http://schemas.openxmlformats.org/officeDocument/2006/relationships/image" Target="../media/image177.png"/><Relationship Id="rId8" Type="http://schemas.openxmlformats.org/officeDocument/2006/relationships/image" Target="../media/image181.png"/><Relationship Id="rId9" Type="http://schemas.openxmlformats.org/officeDocument/2006/relationships/image" Target="../media/image182.pn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7" Type="http://schemas.openxmlformats.org/officeDocument/2006/relationships/image" Target="../media/image188.png"/><Relationship Id="rId8" Type="http://schemas.openxmlformats.org/officeDocument/2006/relationships/image" Target="../media/image189.png"/><Relationship Id="rId9" Type="http://schemas.openxmlformats.org/officeDocument/2006/relationships/image" Target="../media/image190.pn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png"/><Relationship Id="rId3" Type="http://schemas.openxmlformats.org/officeDocument/2006/relationships/image" Target="../media/image191.png"/><Relationship Id="rId4" Type="http://schemas.openxmlformats.org/officeDocument/2006/relationships/image" Target="../media/image192.png"/><Relationship Id="rId5" Type="http://schemas.openxmlformats.org/officeDocument/2006/relationships/image" Target="../media/image193.png"/><Relationship Id="rId6" Type="http://schemas.openxmlformats.org/officeDocument/2006/relationships/image" Target="../media/image194.png"/><Relationship Id="rId7" Type="http://schemas.openxmlformats.org/officeDocument/2006/relationships/image" Target="../media/image195.png"/><Relationship Id="rId8" Type="http://schemas.openxmlformats.org/officeDocument/2006/relationships/image" Target="../media/image196.png"/><Relationship Id="rId9" Type="http://schemas.openxmlformats.org/officeDocument/2006/relationships/image" Target="../media/image197.pn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8.jpg"/><Relationship Id="rId3" Type="http://schemas.openxmlformats.org/officeDocument/2006/relationships/image" Target="../media/image199.png"/><Relationship Id="rId4" Type="http://schemas.openxmlformats.org/officeDocument/2006/relationships/image" Target="../media/image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0.jpg"/><Relationship Id="rId3" Type="http://schemas.openxmlformats.org/officeDocument/2006/relationships/image" Target="../media/image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593719" y="5878525"/>
            <a:ext cx="1108519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b="1">
                <a:solidFill>
                  <a:srgbClr val="FFFFFF"/>
                </a:solidFill>
                <a:latin typeface="Calibri"/>
                <a:cs typeface="Calibri"/>
              </a:rPr>
              <a:t>Angular</a:t>
            </a:r>
            <a:r>
              <a:rPr dirty="0" sz="7200" spc="-1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7200" spc="-15" b="1">
                <a:solidFill>
                  <a:srgbClr val="FFFFFF"/>
                </a:solidFill>
                <a:latin typeface="Calibri"/>
                <a:cs typeface="Calibri"/>
              </a:rPr>
              <a:t>Certification</a:t>
            </a:r>
            <a:r>
              <a:rPr dirty="0" sz="7200" spc="-9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7200" spc="-70" b="1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endParaRPr sz="7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10400" y="1903476"/>
            <a:ext cx="4267200" cy="39715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DCE1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630400" y="0"/>
            <a:ext cx="2485390" cy="3107690"/>
          </a:xfrm>
          <a:custGeom>
            <a:avLst/>
            <a:gdLst/>
            <a:ahLst/>
            <a:cxnLst/>
            <a:rect l="l" t="t" r="r" b="b"/>
            <a:pathLst>
              <a:path w="2485390" h="3107690">
                <a:moveTo>
                  <a:pt x="2485263" y="0"/>
                </a:moveTo>
                <a:lnTo>
                  <a:pt x="0" y="0"/>
                </a:lnTo>
                <a:lnTo>
                  <a:pt x="0" y="3107181"/>
                </a:lnTo>
                <a:lnTo>
                  <a:pt x="1242567" y="2192654"/>
                </a:lnTo>
                <a:lnTo>
                  <a:pt x="2485263" y="3107181"/>
                </a:lnTo>
                <a:lnTo>
                  <a:pt x="24852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1059180" y="9453370"/>
            <a:ext cx="2277110" cy="833755"/>
            <a:chOff x="1059180" y="9453370"/>
            <a:chExt cx="2277110" cy="8337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9180" y="9453370"/>
              <a:ext cx="2276856" cy="8336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6464" y="9675875"/>
              <a:ext cx="1543812" cy="390144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77840" y="1595627"/>
            <a:ext cx="7133844" cy="709726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518395" y="3358134"/>
            <a:ext cx="2343785" cy="1249680"/>
          </a:xfrm>
          <a:prstGeom prst="rect"/>
        </p:spPr>
        <p:txBody>
          <a:bodyPr wrap="square" lIns="0" tIns="78740" rIns="0" bIns="0" rtlCol="0" vert="horz">
            <a:spAutoFit/>
          </a:bodyPr>
          <a:lstStyle/>
          <a:p>
            <a:pPr marL="385445" marR="5080" indent="-373380">
              <a:lnSpc>
                <a:spcPts val="4600"/>
              </a:lnSpc>
              <a:spcBef>
                <a:spcPts val="620"/>
              </a:spcBef>
            </a:pPr>
            <a:r>
              <a:rPr dirty="0" sz="4200" spc="-35" i="1">
                <a:solidFill>
                  <a:srgbClr val="BDBDBD"/>
                </a:solidFill>
                <a:latin typeface="Calibri"/>
                <a:cs typeface="Calibri"/>
              </a:rPr>
              <a:t>F</a:t>
            </a:r>
            <a:r>
              <a:rPr dirty="0" sz="4200" spc="5" i="1">
                <a:solidFill>
                  <a:srgbClr val="BDBDBD"/>
                </a:solidFill>
                <a:latin typeface="Calibri"/>
                <a:cs typeface="Calibri"/>
              </a:rPr>
              <a:t>un</a:t>
            </a:r>
            <a:r>
              <a:rPr dirty="0" sz="4200" i="1">
                <a:solidFill>
                  <a:srgbClr val="BDBDBD"/>
                </a:solidFill>
                <a:latin typeface="Calibri"/>
                <a:cs typeface="Calibri"/>
              </a:rPr>
              <a:t>ctional  </a:t>
            </a:r>
            <a:r>
              <a:rPr dirty="0" sz="4200" spc="-55" i="1">
                <a:solidFill>
                  <a:srgbClr val="BDBDBD"/>
                </a:solidFill>
                <a:latin typeface="Calibri"/>
                <a:cs typeface="Calibri"/>
              </a:rPr>
              <a:t>Testing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26451" y="6463665"/>
            <a:ext cx="2504440" cy="1249680"/>
          </a:xfrm>
          <a:prstGeom prst="rect">
            <a:avLst/>
          </a:prstGeom>
        </p:spPr>
        <p:txBody>
          <a:bodyPr wrap="square" lIns="0" tIns="78740" rIns="0" bIns="0" rtlCol="0" vert="horz">
            <a:spAutoFit/>
          </a:bodyPr>
          <a:lstStyle/>
          <a:p>
            <a:pPr marL="474345" marR="5080" indent="-462280">
              <a:lnSpc>
                <a:spcPts val="4600"/>
              </a:lnSpc>
              <a:spcBef>
                <a:spcPts val="620"/>
              </a:spcBef>
            </a:pPr>
            <a:r>
              <a:rPr dirty="0" sz="4200" spc="-5" b="1" i="1">
                <a:solidFill>
                  <a:srgbClr val="BDBDBD"/>
                </a:solidFill>
                <a:latin typeface="Calibri"/>
                <a:cs typeface="Calibri"/>
              </a:rPr>
              <a:t>I</a:t>
            </a:r>
            <a:r>
              <a:rPr dirty="0" sz="4200" spc="-70" b="1" i="1">
                <a:solidFill>
                  <a:srgbClr val="BDBDBD"/>
                </a:solidFill>
                <a:latin typeface="Calibri"/>
                <a:cs typeface="Calibri"/>
              </a:rPr>
              <a:t>n</a:t>
            </a:r>
            <a:r>
              <a:rPr dirty="0" sz="4200" spc="-90" b="1" i="1">
                <a:solidFill>
                  <a:srgbClr val="BDBDBD"/>
                </a:solidFill>
                <a:latin typeface="Calibri"/>
                <a:cs typeface="Calibri"/>
              </a:rPr>
              <a:t>t</a:t>
            </a:r>
            <a:r>
              <a:rPr dirty="0" sz="4200" spc="-5" b="1" i="1">
                <a:solidFill>
                  <a:srgbClr val="BDBDBD"/>
                </a:solidFill>
                <a:latin typeface="Calibri"/>
                <a:cs typeface="Calibri"/>
              </a:rPr>
              <a:t>egra</a:t>
            </a:r>
            <a:r>
              <a:rPr dirty="0" sz="4200" spc="-15" b="1" i="1">
                <a:solidFill>
                  <a:srgbClr val="BDBDBD"/>
                </a:solidFill>
                <a:latin typeface="Calibri"/>
                <a:cs typeface="Calibri"/>
              </a:rPr>
              <a:t>t</a:t>
            </a:r>
            <a:r>
              <a:rPr dirty="0" sz="4200" b="1" i="1">
                <a:solidFill>
                  <a:srgbClr val="BDBDBD"/>
                </a:solidFill>
                <a:latin typeface="Calibri"/>
                <a:cs typeface="Calibri"/>
              </a:rPr>
              <a:t>ion  </a:t>
            </a:r>
            <a:r>
              <a:rPr dirty="0" sz="4200" spc="-110" b="1" i="1">
                <a:solidFill>
                  <a:srgbClr val="BDBDBD"/>
                </a:solidFill>
                <a:latin typeface="Calibri"/>
                <a:cs typeface="Calibri"/>
              </a:rPr>
              <a:t>Testing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02628" y="3358134"/>
            <a:ext cx="1548765" cy="1249680"/>
          </a:xfrm>
          <a:prstGeom prst="rect">
            <a:avLst/>
          </a:prstGeom>
        </p:spPr>
        <p:txBody>
          <a:bodyPr wrap="square" lIns="0" tIns="78740" rIns="0" bIns="0" rtlCol="0" vert="horz">
            <a:spAutoFit/>
          </a:bodyPr>
          <a:lstStyle/>
          <a:p>
            <a:pPr marL="12700" marR="5080" indent="312420">
              <a:lnSpc>
                <a:spcPts val="4600"/>
              </a:lnSpc>
              <a:spcBef>
                <a:spcPts val="620"/>
              </a:spcBef>
            </a:pPr>
            <a:r>
              <a:rPr dirty="0" sz="4200" b="1" i="1">
                <a:solidFill>
                  <a:srgbClr val="FFFFFF"/>
                </a:solidFill>
                <a:latin typeface="Calibri"/>
                <a:cs typeface="Calibri"/>
              </a:rPr>
              <a:t>Unit </a:t>
            </a:r>
            <a:r>
              <a:rPr dirty="0" sz="4200" spc="5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4200" spc="-640" b="1" i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4200" b="1" i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4200" spc="-95" b="1" i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4200" b="1" i="1">
                <a:solidFill>
                  <a:srgbClr val="FFFFFF"/>
                </a:solidFill>
                <a:latin typeface="Calibri"/>
                <a:cs typeface="Calibri"/>
              </a:rPr>
              <a:t>ting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284207" y="1446275"/>
            <a:ext cx="3578225" cy="5265420"/>
          </a:xfrm>
          <a:custGeom>
            <a:avLst/>
            <a:gdLst/>
            <a:ahLst/>
            <a:cxnLst/>
            <a:rect l="l" t="t" r="r" b="b"/>
            <a:pathLst>
              <a:path w="3578225" h="5265420">
                <a:moveTo>
                  <a:pt x="0" y="0"/>
                </a:moveTo>
                <a:lnTo>
                  <a:pt x="126" y="389890"/>
                </a:lnTo>
                <a:lnTo>
                  <a:pt x="50165" y="390271"/>
                </a:lnTo>
                <a:lnTo>
                  <a:pt x="100202" y="391541"/>
                </a:lnTo>
                <a:lnTo>
                  <a:pt x="150114" y="393446"/>
                </a:lnTo>
                <a:lnTo>
                  <a:pt x="200025" y="396240"/>
                </a:lnTo>
                <a:lnTo>
                  <a:pt x="249809" y="399669"/>
                </a:lnTo>
                <a:lnTo>
                  <a:pt x="299593" y="403987"/>
                </a:lnTo>
                <a:lnTo>
                  <a:pt x="349250" y="409067"/>
                </a:lnTo>
                <a:lnTo>
                  <a:pt x="398780" y="414908"/>
                </a:lnTo>
                <a:lnTo>
                  <a:pt x="448183" y="421513"/>
                </a:lnTo>
                <a:lnTo>
                  <a:pt x="497459" y="428878"/>
                </a:lnTo>
                <a:lnTo>
                  <a:pt x="546608" y="437006"/>
                </a:lnTo>
                <a:lnTo>
                  <a:pt x="595630" y="445897"/>
                </a:lnTo>
                <a:lnTo>
                  <a:pt x="644398" y="455675"/>
                </a:lnTo>
                <a:lnTo>
                  <a:pt x="693166" y="466090"/>
                </a:lnTo>
                <a:lnTo>
                  <a:pt x="741680" y="477266"/>
                </a:lnTo>
                <a:lnTo>
                  <a:pt x="790067" y="489203"/>
                </a:lnTo>
                <a:lnTo>
                  <a:pt x="838200" y="501903"/>
                </a:lnTo>
                <a:lnTo>
                  <a:pt x="886206" y="515366"/>
                </a:lnTo>
                <a:lnTo>
                  <a:pt x="933958" y="529590"/>
                </a:lnTo>
                <a:lnTo>
                  <a:pt x="981456" y="544576"/>
                </a:lnTo>
                <a:lnTo>
                  <a:pt x="1028826" y="560324"/>
                </a:lnTo>
                <a:lnTo>
                  <a:pt x="1075944" y="576706"/>
                </a:lnTo>
                <a:lnTo>
                  <a:pt x="1122807" y="593978"/>
                </a:lnTo>
                <a:lnTo>
                  <a:pt x="1169416" y="611885"/>
                </a:lnTo>
                <a:lnTo>
                  <a:pt x="1215771" y="630554"/>
                </a:lnTo>
                <a:lnTo>
                  <a:pt x="1261872" y="649985"/>
                </a:lnTo>
                <a:lnTo>
                  <a:pt x="1307719" y="670178"/>
                </a:lnTo>
                <a:lnTo>
                  <a:pt x="1351661" y="690245"/>
                </a:lnTo>
                <a:lnTo>
                  <a:pt x="1395222" y="711073"/>
                </a:lnTo>
                <a:lnTo>
                  <a:pt x="1438275" y="732281"/>
                </a:lnTo>
                <a:lnTo>
                  <a:pt x="1480820" y="754126"/>
                </a:lnTo>
                <a:lnTo>
                  <a:pt x="1522984" y="776604"/>
                </a:lnTo>
                <a:lnTo>
                  <a:pt x="1564640" y="799592"/>
                </a:lnTo>
                <a:lnTo>
                  <a:pt x="1605915" y="823087"/>
                </a:lnTo>
                <a:lnTo>
                  <a:pt x="1646682" y="847217"/>
                </a:lnTo>
                <a:lnTo>
                  <a:pt x="1686941" y="871854"/>
                </a:lnTo>
                <a:lnTo>
                  <a:pt x="1726692" y="897001"/>
                </a:lnTo>
                <a:lnTo>
                  <a:pt x="1766062" y="922654"/>
                </a:lnTo>
                <a:lnTo>
                  <a:pt x="1804924" y="948817"/>
                </a:lnTo>
                <a:lnTo>
                  <a:pt x="1843277" y="975487"/>
                </a:lnTo>
                <a:lnTo>
                  <a:pt x="1881124" y="1002665"/>
                </a:lnTo>
                <a:lnTo>
                  <a:pt x="1918589" y="1030351"/>
                </a:lnTo>
                <a:lnTo>
                  <a:pt x="1955546" y="1058418"/>
                </a:lnTo>
                <a:lnTo>
                  <a:pt x="1991868" y="1087120"/>
                </a:lnTo>
                <a:lnTo>
                  <a:pt x="2027809" y="1116202"/>
                </a:lnTo>
                <a:lnTo>
                  <a:pt x="2063242" y="1145794"/>
                </a:lnTo>
                <a:lnTo>
                  <a:pt x="2098294" y="1175893"/>
                </a:lnTo>
                <a:lnTo>
                  <a:pt x="2132711" y="1206373"/>
                </a:lnTo>
                <a:lnTo>
                  <a:pt x="2166620" y="1237233"/>
                </a:lnTo>
                <a:lnTo>
                  <a:pt x="2200021" y="1268602"/>
                </a:lnTo>
                <a:lnTo>
                  <a:pt x="2233041" y="1300479"/>
                </a:lnTo>
                <a:lnTo>
                  <a:pt x="2265426" y="1332738"/>
                </a:lnTo>
                <a:lnTo>
                  <a:pt x="2297303" y="1365377"/>
                </a:lnTo>
                <a:lnTo>
                  <a:pt x="2328672" y="1398524"/>
                </a:lnTo>
                <a:lnTo>
                  <a:pt x="2359660" y="1431925"/>
                </a:lnTo>
                <a:lnTo>
                  <a:pt x="2390013" y="1465833"/>
                </a:lnTo>
                <a:lnTo>
                  <a:pt x="2419731" y="1500124"/>
                </a:lnTo>
                <a:lnTo>
                  <a:pt x="2449068" y="1534795"/>
                </a:lnTo>
                <a:lnTo>
                  <a:pt x="2477897" y="1569847"/>
                </a:lnTo>
                <a:lnTo>
                  <a:pt x="2506091" y="1605279"/>
                </a:lnTo>
                <a:lnTo>
                  <a:pt x="2533777" y="1641094"/>
                </a:lnTo>
                <a:lnTo>
                  <a:pt x="2560955" y="1677162"/>
                </a:lnTo>
                <a:lnTo>
                  <a:pt x="2587625" y="1713738"/>
                </a:lnTo>
                <a:lnTo>
                  <a:pt x="2613787" y="1750568"/>
                </a:lnTo>
                <a:lnTo>
                  <a:pt x="2639314" y="1787778"/>
                </a:lnTo>
                <a:lnTo>
                  <a:pt x="2664333" y="1825244"/>
                </a:lnTo>
                <a:lnTo>
                  <a:pt x="2688844" y="1863090"/>
                </a:lnTo>
                <a:lnTo>
                  <a:pt x="2712720" y="1901317"/>
                </a:lnTo>
                <a:lnTo>
                  <a:pt x="2736088" y="1939798"/>
                </a:lnTo>
                <a:lnTo>
                  <a:pt x="2758821" y="1978532"/>
                </a:lnTo>
                <a:lnTo>
                  <a:pt x="2781173" y="2017649"/>
                </a:lnTo>
                <a:lnTo>
                  <a:pt x="2802763" y="2057019"/>
                </a:lnTo>
                <a:lnTo>
                  <a:pt x="2823972" y="2096643"/>
                </a:lnTo>
                <a:lnTo>
                  <a:pt x="2844546" y="2136648"/>
                </a:lnTo>
                <a:lnTo>
                  <a:pt x="2864485" y="2176906"/>
                </a:lnTo>
                <a:lnTo>
                  <a:pt x="2883916" y="2217420"/>
                </a:lnTo>
                <a:lnTo>
                  <a:pt x="2902712" y="2258059"/>
                </a:lnTo>
                <a:lnTo>
                  <a:pt x="2921000" y="2299080"/>
                </a:lnTo>
                <a:lnTo>
                  <a:pt x="2938653" y="2340356"/>
                </a:lnTo>
                <a:lnTo>
                  <a:pt x="2955798" y="2381885"/>
                </a:lnTo>
                <a:lnTo>
                  <a:pt x="2972308" y="2423541"/>
                </a:lnTo>
                <a:lnTo>
                  <a:pt x="2988310" y="2465451"/>
                </a:lnTo>
                <a:lnTo>
                  <a:pt x="3003550" y="2507615"/>
                </a:lnTo>
                <a:lnTo>
                  <a:pt x="3018409" y="2550033"/>
                </a:lnTo>
                <a:lnTo>
                  <a:pt x="3032506" y="2592578"/>
                </a:lnTo>
                <a:lnTo>
                  <a:pt x="3046095" y="2635377"/>
                </a:lnTo>
                <a:lnTo>
                  <a:pt x="3059049" y="2678429"/>
                </a:lnTo>
                <a:lnTo>
                  <a:pt x="3071368" y="2721610"/>
                </a:lnTo>
                <a:lnTo>
                  <a:pt x="3083179" y="2764916"/>
                </a:lnTo>
                <a:lnTo>
                  <a:pt x="3094355" y="2808478"/>
                </a:lnTo>
                <a:lnTo>
                  <a:pt x="3104896" y="2852166"/>
                </a:lnTo>
                <a:lnTo>
                  <a:pt x="3114802" y="2895981"/>
                </a:lnTo>
                <a:lnTo>
                  <a:pt x="3124073" y="2939923"/>
                </a:lnTo>
                <a:lnTo>
                  <a:pt x="3132836" y="2984119"/>
                </a:lnTo>
                <a:lnTo>
                  <a:pt x="3140964" y="3028315"/>
                </a:lnTo>
                <a:lnTo>
                  <a:pt x="3148330" y="3072765"/>
                </a:lnTo>
                <a:lnTo>
                  <a:pt x="3155188" y="3117341"/>
                </a:lnTo>
                <a:lnTo>
                  <a:pt x="3161411" y="3161919"/>
                </a:lnTo>
                <a:lnTo>
                  <a:pt x="3166999" y="3206750"/>
                </a:lnTo>
                <a:lnTo>
                  <a:pt x="3171952" y="3251581"/>
                </a:lnTo>
                <a:lnTo>
                  <a:pt x="3176270" y="3296539"/>
                </a:lnTo>
                <a:lnTo>
                  <a:pt x="3179953" y="3341624"/>
                </a:lnTo>
                <a:lnTo>
                  <a:pt x="3183001" y="3386836"/>
                </a:lnTo>
                <a:lnTo>
                  <a:pt x="3185287" y="3432048"/>
                </a:lnTo>
                <a:lnTo>
                  <a:pt x="3187065" y="3477387"/>
                </a:lnTo>
                <a:lnTo>
                  <a:pt x="3188208" y="3522726"/>
                </a:lnTo>
                <a:lnTo>
                  <a:pt x="3188589" y="3568191"/>
                </a:lnTo>
                <a:lnTo>
                  <a:pt x="3188462" y="3613658"/>
                </a:lnTo>
                <a:lnTo>
                  <a:pt x="3187573" y="3659124"/>
                </a:lnTo>
                <a:lnTo>
                  <a:pt x="3186049" y="3704716"/>
                </a:lnTo>
                <a:lnTo>
                  <a:pt x="3183890" y="3750310"/>
                </a:lnTo>
                <a:lnTo>
                  <a:pt x="3181096" y="3795903"/>
                </a:lnTo>
                <a:lnTo>
                  <a:pt x="3177540" y="3841623"/>
                </a:lnTo>
                <a:lnTo>
                  <a:pt x="3173349" y="3887216"/>
                </a:lnTo>
                <a:lnTo>
                  <a:pt x="3168523" y="3932936"/>
                </a:lnTo>
                <a:lnTo>
                  <a:pt x="3163062" y="3978529"/>
                </a:lnTo>
                <a:lnTo>
                  <a:pt x="3156839" y="4024249"/>
                </a:lnTo>
                <a:lnTo>
                  <a:pt x="3149981" y="4069841"/>
                </a:lnTo>
                <a:lnTo>
                  <a:pt x="3142361" y="4115435"/>
                </a:lnTo>
                <a:lnTo>
                  <a:pt x="3134233" y="4161028"/>
                </a:lnTo>
                <a:lnTo>
                  <a:pt x="3125216" y="4206621"/>
                </a:lnTo>
                <a:lnTo>
                  <a:pt x="3115691" y="4252087"/>
                </a:lnTo>
                <a:lnTo>
                  <a:pt x="3105404" y="4297553"/>
                </a:lnTo>
                <a:lnTo>
                  <a:pt x="3094355" y="4342892"/>
                </a:lnTo>
                <a:lnTo>
                  <a:pt x="3082671" y="4388231"/>
                </a:lnTo>
                <a:lnTo>
                  <a:pt x="3070352" y="4433570"/>
                </a:lnTo>
                <a:lnTo>
                  <a:pt x="3057271" y="4478782"/>
                </a:lnTo>
                <a:lnTo>
                  <a:pt x="3043428" y="4523867"/>
                </a:lnTo>
                <a:lnTo>
                  <a:pt x="3028950" y="4568952"/>
                </a:lnTo>
                <a:lnTo>
                  <a:pt x="3013710" y="4613783"/>
                </a:lnTo>
                <a:lnTo>
                  <a:pt x="2997835" y="4658741"/>
                </a:lnTo>
                <a:lnTo>
                  <a:pt x="2981198" y="4703445"/>
                </a:lnTo>
                <a:lnTo>
                  <a:pt x="2963926" y="4748022"/>
                </a:lnTo>
                <a:lnTo>
                  <a:pt x="2945765" y="4792472"/>
                </a:lnTo>
                <a:lnTo>
                  <a:pt x="2926969" y="4836922"/>
                </a:lnTo>
                <a:lnTo>
                  <a:pt x="2907538" y="4881118"/>
                </a:lnTo>
                <a:lnTo>
                  <a:pt x="2683002" y="4751578"/>
                </a:lnTo>
                <a:lnTo>
                  <a:pt x="2929636" y="5265293"/>
                </a:lnTo>
                <a:lnTo>
                  <a:pt x="3471545" y="5206619"/>
                </a:lnTo>
                <a:lnTo>
                  <a:pt x="3246882" y="5076952"/>
                </a:lnTo>
                <a:lnTo>
                  <a:pt x="3267710" y="5031232"/>
                </a:lnTo>
                <a:lnTo>
                  <a:pt x="3287903" y="4985385"/>
                </a:lnTo>
                <a:lnTo>
                  <a:pt x="3307334" y="4939157"/>
                </a:lnTo>
                <a:lnTo>
                  <a:pt x="3326130" y="4892675"/>
                </a:lnTo>
                <a:lnTo>
                  <a:pt x="3344291" y="4846066"/>
                </a:lnTo>
                <a:lnTo>
                  <a:pt x="3361817" y="4799076"/>
                </a:lnTo>
                <a:lnTo>
                  <a:pt x="3378581" y="4751959"/>
                </a:lnTo>
                <a:lnTo>
                  <a:pt x="3394710" y="4704715"/>
                </a:lnTo>
                <a:lnTo>
                  <a:pt x="3410204" y="4657090"/>
                </a:lnTo>
                <a:lnTo>
                  <a:pt x="3425063" y="4609465"/>
                </a:lnTo>
                <a:lnTo>
                  <a:pt x="3439160" y="4561459"/>
                </a:lnTo>
                <a:lnTo>
                  <a:pt x="3452622" y="4513326"/>
                </a:lnTo>
                <a:lnTo>
                  <a:pt x="3465322" y="4465066"/>
                </a:lnTo>
                <a:lnTo>
                  <a:pt x="3477514" y="4416679"/>
                </a:lnTo>
                <a:lnTo>
                  <a:pt x="3488944" y="4368038"/>
                </a:lnTo>
                <a:lnTo>
                  <a:pt x="3499612" y="4319270"/>
                </a:lnTo>
                <a:lnTo>
                  <a:pt x="3509645" y="4270375"/>
                </a:lnTo>
                <a:lnTo>
                  <a:pt x="3519043" y="4221353"/>
                </a:lnTo>
                <a:lnTo>
                  <a:pt x="3527806" y="4172204"/>
                </a:lnTo>
                <a:lnTo>
                  <a:pt x="3535807" y="4122928"/>
                </a:lnTo>
                <a:lnTo>
                  <a:pt x="3543046" y="4073398"/>
                </a:lnTo>
                <a:lnTo>
                  <a:pt x="3549777" y="4023868"/>
                </a:lnTo>
                <a:lnTo>
                  <a:pt x="3555619" y="3974338"/>
                </a:lnTo>
                <a:lnTo>
                  <a:pt x="3560953" y="3924554"/>
                </a:lnTo>
                <a:lnTo>
                  <a:pt x="3565398" y="3874770"/>
                </a:lnTo>
                <a:lnTo>
                  <a:pt x="3569335" y="3824859"/>
                </a:lnTo>
                <a:lnTo>
                  <a:pt x="3572510" y="3774821"/>
                </a:lnTo>
                <a:lnTo>
                  <a:pt x="3574923" y="3724783"/>
                </a:lnTo>
                <a:lnTo>
                  <a:pt x="3576701" y="3674745"/>
                </a:lnTo>
                <a:lnTo>
                  <a:pt x="3577717" y="3624579"/>
                </a:lnTo>
                <a:lnTo>
                  <a:pt x="3578098" y="3574288"/>
                </a:lnTo>
                <a:lnTo>
                  <a:pt x="3577717" y="3525901"/>
                </a:lnTo>
                <a:lnTo>
                  <a:pt x="3576828" y="3477514"/>
                </a:lnTo>
                <a:lnTo>
                  <a:pt x="3575177" y="3429381"/>
                </a:lnTo>
                <a:lnTo>
                  <a:pt x="3572891" y="3381375"/>
                </a:lnTo>
                <a:lnTo>
                  <a:pt x="3570097" y="3333496"/>
                </a:lnTo>
                <a:lnTo>
                  <a:pt x="3566541" y="3285871"/>
                </a:lnTo>
                <a:lnTo>
                  <a:pt x="3562477" y="3238373"/>
                </a:lnTo>
                <a:lnTo>
                  <a:pt x="3557651" y="3191129"/>
                </a:lnTo>
                <a:lnTo>
                  <a:pt x="3552317" y="3144012"/>
                </a:lnTo>
                <a:lnTo>
                  <a:pt x="3546348" y="3097022"/>
                </a:lnTo>
                <a:lnTo>
                  <a:pt x="3539871" y="3050286"/>
                </a:lnTo>
                <a:lnTo>
                  <a:pt x="3532632" y="3003677"/>
                </a:lnTo>
                <a:lnTo>
                  <a:pt x="3524885" y="2957449"/>
                </a:lnTo>
                <a:lnTo>
                  <a:pt x="3516503" y="2911221"/>
                </a:lnTo>
                <a:lnTo>
                  <a:pt x="3507613" y="2865247"/>
                </a:lnTo>
                <a:lnTo>
                  <a:pt x="3498088" y="2819527"/>
                </a:lnTo>
                <a:lnTo>
                  <a:pt x="3487928" y="2774061"/>
                </a:lnTo>
                <a:lnTo>
                  <a:pt x="3477260" y="2728722"/>
                </a:lnTo>
                <a:lnTo>
                  <a:pt x="3466084" y="2683764"/>
                </a:lnTo>
                <a:lnTo>
                  <a:pt x="3454146" y="2638933"/>
                </a:lnTo>
                <a:lnTo>
                  <a:pt x="3441827" y="2594229"/>
                </a:lnTo>
                <a:lnTo>
                  <a:pt x="3428873" y="2549906"/>
                </a:lnTo>
                <a:lnTo>
                  <a:pt x="3415284" y="2505710"/>
                </a:lnTo>
                <a:lnTo>
                  <a:pt x="3401314" y="2461895"/>
                </a:lnTo>
                <a:lnTo>
                  <a:pt x="3386709" y="2418207"/>
                </a:lnTo>
                <a:lnTo>
                  <a:pt x="3371469" y="2374900"/>
                </a:lnTo>
                <a:lnTo>
                  <a:pt x="3355848" y="2331720"/>
                </a:lnTo>
                <a:lnTo>
                  <a:pt x="3339592" y="2288794"/>
                </a:lnTo>
                <a:lnTo>
                  <a:pt x="3322828" y="2246249"/>
                </a:lnTo>
                <a:lnTo>
                  <a:pt x="3305556" y="2203957"/>
                </a:lnTo>
                <a:lnTo>
                  <a:pt x="3287776" y="2161794"/>
                </a:lnTo>
                <a:lnTo>
                  <a:pt x="3269361" y="2120010"/>
                </a:lnTo>
                <a:lnTo>
                  <a:pt x="3250565" y="2078481"/>
                </a:lnTo>
                <a:lnTo>
                  <a:pt x="3231134" y="2037333"/>
                </a:lnTo>
                <a:lnTo>
                  <a:pt x="3211322" y="1996440"/>
                </a:lnTo>
                <a:lnTo>
                  <a:pt x="3191002" y="1955673"/>
                </a:lnTo>
                <a:lnTo>
                  <a:pt x="3170047" y="1915414"/>
                </a:lnTo>
                <a:lnTo>
                  <a:pt x="3148711" y="1875281"/>
                </a:lnTo>
                <a:lnTo>
                  <a:pt x="3126867" y="1835657"/>
                </a:lnTo>
                <a:lnTo>
                  <a:pt x="3104515" y="1796160"/>
                </a:lnTo>
                <a:lnTo>
                  <a:pt x="3081655" y="1757045"/>
                </a:lnTo>
                <a:lnTo>
                  <a:pt x="3058414" y="1718309"/>
                </a:lnTo>
                <a:lnTo>
                  <a:pt x="3034538" y="1679828"/>
                </a:lnTo>
                <a:lnTo>
                  <a:pt x="3010281" y="1641602"/>
                </a:lnTo>
                <a:lnTo>
                  <a:pt x="2985643" y="1603755"/>
                </a:lnTo>
                <a:lnTo>
                  <a:pt x="2960370" y="1566291"/>
                </a:lnTo>
                <a:lnTo>
                  <a:pt x="2934716" y="1529079"/>
                </a:lnTo>
                <a:lnTo>
                  <a:pt x="2908681" y="1492377"/>
                </a:lnTo>
                <a:lnTo>
                  <a:pt x="2882138" y="1455801"/>
                </a:lnTo>
                <a:lnTo>
                  <a:pt x="2855087" y="1419732"/>
                </a:lnTo>
                <a:lnTo>
                  <a:pt x="2827655" y="1383919"/>
                </a:lnTo>
                <a:lnTo>
                  <a:pt x="2799842" y="1348613"/>
                </a:lnTo>
                <a:lnTo>
                  <a:pt x="2771521" y="1313560"/>
                </a:lnTo>
                <a:lnTo>
                  <a:pt x="2742692" y="1278763"/>
                </a:lnTo>
                <a:lnTo>
                  <a:pt x="2713609" y="1244473"/>
                </a:lnTo>
                <a:lnTo>
                  <a:pt x="2684018" y="1210564"/>
                </a:lnTo>
                <a:lnTo>
                  <a:pt x="2653919" y="1177035"/>
                </a:lnTo>
                <a:lnTo>
                  <a:pt x="2623566" y="1143889"/>
                </a:lnTo>
                <a:lnTo>
                  <a:pt x="2592705" y="1110996"/>
                </a:lnTo>
                <a:lnTo>
                  <a:pt x="2561463" y="1078610"/>
                </a:lnTo>
                <a:lnTo>
                  <a:pt x="2529840" y="1046606"/>
                </a:lnTo>
                <a:lnTo>
                  <a:pt x="2497836" y="1014983"/>
                </a:lnTo>
                <a:lnTo>
                  <a:pt x="2465324" y="983742"/>
                </a:lnTo>
                <a:lnTo>
                  <a:pt x="2432558" y="953007"/>
                </a:lnTo>
                <a:lnTo>
                  <a:pt x="2399284" y="922654"/>
                </a:lnTo>
                <a:lnTo>
                  <a:pt x="2365756" y="892682"/>
                </a:lnTo>
                <a:lnTo>
                  <a:pt x="2331720" y="863092"/>
                </a:lnTo>
                <a:lnTo>
                  <a:pt x="2297430" y="833881"/>
                </a:lnTo>
                <a:lnTo>
                  <a:pt x="2262632" y="805179"/>
                </a:lnTo>
                <a:lnTo>
                  <a:pt x="2227580" y="776985"/>
                </a:lnTo>
                <a:lnTo>
                  <a:pt x="2192147" y="749046"/>
                </a:lnTo>
                <a:lnTo>
                  <a:pt x="2156333" y="721741"/>
                </a:lnTo>
                <a:lnTo>
                  <a:pt x="2120138" y="694690"/>
                </a:lnTo>
                <a:lnTo>
                  <a:pt x="2083689" y="668147"/>
                </a:lnTo>
                <a:lnTo>
                  <a:pt x="2046859" y="642112"/>
                </a:lnTo>
                <a:lnTo>
                  <a:pt x="2009648" y="616457"/>
                </a:lnTo>
                <a:lnTo>
                  <a:pt x="1972056" y="591312"/>
                </a:lnTo>
                <a:lnTo>
                  <a:pt x="1934210" y="566674"/>
                </a:lnTo>
                <a:lnTo>
                  <a:pt x="1896110" y="542417"/>
                </a:lnTo>
                <a:lnTo>
                  <a:pt x="1857502" y="518668"/>
                </a:lnTo>
                <a:lnTo>
                  <a:pt x="1818767" y="495426"/>
                </a:lnTo>
                <a:lnTo>
                  <a:pt x="1779524" y="472567"/>
                </a:lnTo>
                <a:lnTo>
                  <a:pt x="1740027" y="450342"/>
                </a:lnTo>
                <a:lnTo>
                  <a:pt x="1700276" y="428498"/>
                </a:lnTo>
                <a:lnTo>
                  <a:pt x="1660271" y="407162"/>
                </a:lnTo>
                <a:lnTo>
                  <a:pt x="1619885" y="386333"/>
                </a:lnTo>
                <a:lnTo>
                  <a:pt x="1579118" y="365887"/>
                </a:lnTo>
                <a:lnTo>
                  <a:pt x="1538224" y="346075"/>
                </a:lnTo>
                <a:lnTo>
                  <a:pt x="1496949" y="326771"/>
                </a:lnTo>
                <a:lnTo>
                  <a:pt x="1455420" y="307975"/>
                </a:lnTo>
                <a:lnTo>
                  <a:pt x="1413510" y="289687"/>
                </a:lnTo>
                <a:lnTo>
                  <a:pt x="1371473" y="271906"/>
                </a:lnTo>
                <a:lnTo>
                  <a:pt x="1329055" y="254634"/>
                </a:lnTo>
                <a:lnTo>
                  <a:pt x="1286510" y="237871"/>
                </a:lnTo>
                <a:lnTo>
                  <a:pt x="1243584" y="221615"/>
                </a:lnTo>
                <a:lnTo>
                  <a:pt x="1200403" y="205994"/>
                </a:lnTo>
                <a:lnTo>
                  <a:pt x="1156970" y="190880"/>
                </a:lnTo>
                <a:lnTo>
                  <a:pt x="1113282" y="176275"/>
                </a:lnTo>
                <a:lnTo>
                  <a:pt x="1069340" y="162178"/>
                </a:lnTo>
                <a:lnTo>
                  <a:pt x="1025144" y="148717"/>
                </a:lnTo>
                <a:lnTo>
                  <a:pt x="980821" y="135890"/>
                </a:lnTo>
                <a:lnTo>
                  <a:pt x="936117" y="123444"/>
                </a:lnTo>
                <a:lnTo>
                  <a:pt x="891286" y="111632"/>
                </a:lnTo>
                <a:lnTo>
                  <a:pt x="846201" y="100456"/>
                </a:lnTo>
                <a:lnTo>
                  <a:pt x="800862" y="89789"/>
                </a:lnTo>
                <a:lnTo>
                  <a:pt x="755269" y="79628"/>
                </a:lnTo>
                <a:lnTo>
                  <a:pt x="709549" y="70230"/>
                </a:lnTo>
                <a:lnTo>
                  <a:pt x="663575" y="61214"/>
                </a:lnTo>
                <a:lnTo>
                  <a:pt x="617347" y="52958"/>
                </a:lnTo>
                <a:lnTo>
                  <a:pt x="570992" y="45212"/>
                </a:lnTo>
                <a:lnTo>
                  <a:pt x="524383" y="37973"/>
                </a:lnTo>
                <a:lnTo>
                  <a:pt x="477647" y="31496"/>
                </a:lnTo>
                <a:lnTo>
                  <a:pt x="430657" y="25526"/>
                </a:lnTo>
                <a:lnTo>
                  <a:pt x="383540" y="20193"/>
                </a:lnTo>
                <a:lnTo>
                  <a:pt x="336169" y="15494"/>
                </a:lnTo>
                <a:lnTo>
                  <a:pt x="288671" y="11429"/>
                </a:lnTo>
                <a:lnTo>
                  <a:pt x="240919" y="7874"/>
                </a:lnTo>
                <a:lnTo>
                  <a:pt x="193040" y="5079"/>
                </a:lnTo>
                <a:lnTo>
                  <a:pt x="145034" y="2794"/>
                </a:lnTo>
                <a:lnTo>
                  <a:pt x="96900" y="1270"/>
                </a:lnTo>
                <a:lnTo>
                  <a:pt x="48514" y="253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96940" y="6858000"/>
            <a:ext cx="6243955" cy="1983739"/>
          </a:xfrm>
          <a:custGeom>
            <a:avLst/>
            <a:gdLst/>
            <a:ahLst/>
            <a:cxnLst/>
            <a:rect l="l" t="t" r="r" b="b"/>
            <a:pathLst>
              <a:path w="6243955" h="1983740">
                <a:moveTo>
                  <a:pt x="5906008" y="0"/>
                </a:moveTo>
                <a:lnTo>
                  <a:pt x="5880735" y="43052"/>
                </a:lnTo>
                <a:lnTo>
                  <a:pt x="5854700" y="85851"/>
                </a:lnTo>
                <a:lnTo>
                  <a:pt x="5828030" y="128015"/>
                </a:lnTo>
                <a:lnTo>
                  <a:pt x="5800725" y="169799"/>
                </a:lnTo>
                <a:lnTo>
                  <a:pt x="5772912" y="211200"/>
                </a:lnTo>
                <a:lnTo>
                  <a:pt x="5744337" y="251968"/>
                </a:lnTo>
                <a:lnTo>
                  <a:pt x="5715127" y="292354"/>
                </a:lnTo>
                <a:lnTo>
                  <a:pt x="5685409" y="332358"/>
                </a:lnTo>
                <a:lnTo>
                  <a:pt x="5654929" y="371729"/>
                </a:lnTo>
                <a:lnTo>
                  <a:pt x="5623941" y="410718"/>
                </a:lnTo>
                <a:lnTo>
                  <a:pt x="5592445" y="449199"/>
                </a:lnTo>
                <a:lnTo>
                  <a:pt x="5560187" y="487044"/>
                </a:lnTo>
                <a:lnTo>
                  <a:pt x="5527420" y="524510"/>
                </a:lnTo>
                <a:lnTo>
                  <a:pt x="5494020" y="561467"/>
                </a:lnTo>
                <a:lnTo>
                  <a:pt x="5460111" y="597788"/>
                </a:lnTo>
                <a:lnTo>
                  <a:pt x="5425694" y="633730"/>
                </a:lnTo>
                <a:lnTo>
                  <a:pt x="5390642" y="669036"/>
                </a:lnTo>
                <a:lnTo>
                  <a:pt x="5354955" y="703833"/>
                </a:lnTo>
                <a:lnTo>
                  <a:pt x="5318887" y="737997"/>
                </a:lnTo>
                <a:lnTo>
                  <a:pt x="5282184" y="771651"/>
                </a:lnTo>
                <a:lnTo>
                  <a:pt x="5244845" y="804799"/>
                </a:lnTo>
                <a:lnTo>
                  <a:pt x="5207127" y="837311"/>
                </a:lnTo>
                <a:lnTo>
                  <a:pt x="5168900" y="869314"/>
                </a:lnTo>
                <a:lnTo>
                  <a:pt x="5130038" y="900683"/>
                </a:lnTo>
                <a:lnTo>
                  <a:pt x="5090668" y="931418"/>
                </a:lnTo>
                <a:lnTo>
                  <a:pt x="5050917" y="961644"/>
                </a:lnTo>
                <a:lnTo>
                  <a:pt x="5010531" y="991107"/>
                </a:lnTo>
                <a:lnTo>
                  <a:pt x="4971161" y="1019175"/>
                </a:lnTo>
                <a:lnTo>
                  <a:pt x="4931410" y="1046480"/>
                </a:lnTo>
                <a:lnTo>
                  <a:pt x="4891532" y="1073150"/>
                </a:lnTo>
                <a:lnTo>
                  <a:pt x="4851273" y="1099058"/>
                </a:lnTo>
                <a:lnTo>
                  <a:pt x="4810760" y="1124331"/>
                </a:lnTo>
                <a:lnTo>
                  <a:pt x="4769993" y="1148842"/>
                </a:lnTo>
                <a:lnTo>
                  <a:pt x="4729099" y="1172845"/>
                </a:lnTo>
                <a:lnTo>
                  <a:pt x="4687824" y="1196086"/>
                </a:lnTo>
                <a:lnTo>
                  <a:pt x="4646421" y="1218564"/>
                </a:lnTo>
                <a:lnTo>
                  <a:pt x="4604766" y="1240536"/>
                </a:lnTo>
                <a:lnTo>
                  <a:pt x="4562856" y="1261745"/>
                </a:lnTo>
                <a:lnTo>
                  <a:pt x="4520819" y="1282319"/>
                </a:lnTo>
                <a:lnTo>
                  <a:pt x="4478528" y="1302131"/>
                </a:lnTo>
                <a:lnTo>
                  <a:pt x="4436110" y="1321435"/>
                </a:lnTo>
                <a:lnTo>
                  <a:pt x="4393438" y="1339977"/>
                </a:lnTo>
                <a:lnTo>
                  <a:pt x="4350512" y="1357757"/>
                </a:lnTo>
                <a:lnTo>
                  <a:pt x="4307586" y="1375029"/>
                </a:lnTo>
                <a:lnTo>
                  <a:pt x="4264406" y="1391539"/>
                </a:lnTo>
                <a:lnTo>
                  <a:pt x="4221099" y="1407541"/>
                </a:lnTo>
                <a:lnTo>
                  <a:pt x="4177538" y="1422781"/>
                </a:lnTo>
                <a:lnTo>
                  <a:pt x="4133977" y="1437258"/>
                </a:lnTo>
                <a:lnTo>
                  <a:pt x="4090162" y="1451229"/>
                </a:lnTo>
                <a:lnTo>
                  <a:pt x="4046219" y="1464437"/>
                </a:lnTo>
                <a:lnTo>
                  <a:pt x="4002278" y="1477010"/>
                </a:lnTo>
                <a:lnTo>
                  <a:pt x="3958082" y="1488948"/>
                </a:lnTo>
                <a:lnTo>
                  <a:pt x="3913886" y="1500251"/>
                </a:lnTo>
                <a:lnTo>
                  <a:pt x="3869563" y="1510919"/>
                </a:lnTo>
                <a:lnTo>
                  <a:pt x="3825113" y="1520952"/>
                </a:lnTo>
                <a:lnTo>
                  <a:pt x="3780663" y="1530223"/>
                </a:lnTo>
                <a:lnTo>
                  <a:pt x="3735959" y="1538986"/>
                </a:lnTo>
                <a:lnTo>
                  <a:pt x="3691382" y="1546987"/>
                </a:lnTo>
                <a:lnTo>
                  <a:pt x="3646551" y="1554352"/>
                </a:lnTo>
                <a:lnTo>
                  <a:pt x="3601846" y="1561083"/>
                </a:lnTo>
                <a:lnTo>
                  <a:pt x="3557016" y="1567180"/>
                </a:lnTo>
                <a:lnTo>
                  <a:pt x="3512058" y="1572641"/>
                </a:lnTo>
                <a:lnTo>
                  <a:pt x="3467100" y="1577467"/>
                </a:lnTo>
                <a:lnTo>
                  <a:pt x="3422141" y="1581658"/>
                </a:lnTo>
                <a:lnTo>
                  <a:pt x="3377184" y="1585214"/>
                </a:lnTo>
                <a:lnTo>
                  <a:pt x="3332226" y="1588135"/>
                </a:lnTo>
                <a:lnTo>
                  <a:pt x="3287141" y="1590294"/>
                </a:lnTo>
                <a:lnTo>
                  <a:pt x="3242183" y="1591945"/>
                </a:lnTo>
                <a:lnTo>
                  <a:pt x="3197225" y="1592961"/>
                </a:lnTo>
                <a:lnTo>
                  <a:pt x="3152140" y="1593342"/>
                </a:lnTo>
                <a:lnTo>
                  <a:pt x="3107182" y="1592961"/>
                </a:lnTo>
                <a:lnTo>
                  <a:pt x="3062224" y="1592072"/>
                </a:lnTo>
                <a:lnTo>
                  <a:pt x="3017392" y="1590548"/>
                </a:lnTo>
                <a:lnTo>
                  <a:pt x="2972435" y="1588389"/>
                </a:lnTo>
                <a:lnTo>
                  <a:pt x="2927604" y="1585595"/>
                </a:lnTo>
                <a:lnTo>
                  <a:pt x="2882900" y="1582039"/>
                </a:lnTo>
                <a:lnTo>
                  <a:pt x="2838195" y="1577975"/>
                </a:lnTo>
                <a:lnTo>
                  <a:pt x="2793491" y="1573402"/>
                </a:lnTo>
                <a:lnTo>
                  <a:pt x="2748915" y="1568069"/>
                </a:lnTo>
                <a:lnTo>
                  <a:pt x="2704465" y="1562100"/>
                </a:lnTo>
                <a:lnTo>
                  <a:pt x="2660141" y="1555495"/>
                </a:lnTo>
                <a:lnTo>
                  <a:pt x="2615818" y="1548383"/>
                </a:lnTo>
                <a:lnTo>
                  <a:pt x="2571623" y="1540510"/>
                </a:lnTo>
                <a:lnTo>
                  <a:pt x="2527554" y="1532127"/>
                </a:lnTo>
                <a:lnTo>
                  <a:pt x="2483612" y="1523111"/>
                </a:lnTo>
                <a:lnTo>
                  <a:pt x="2439796" y="1513458"/>
                </a:lnTo>
                <a:lnTo>
                  <a:pt x="2395982" y="1503172"/>
                </a:lnTo>
                <a:lnTo>
                  <a:pt x="2352420" y="1492377"/>
                </a:lnTo>
                <a:lnTo>
                  <a:pt x="2309114" y="1480820"/>
                </a:lnTo>
                <a:lnTo>
                  <a:pt x="2265807" y="1468755"/>
                </a:lnTo>
                <a:lnTo>
                  <a:pt x="2222627" y="1456055"/>
                </a:lnTo>
                <a:lnTo>
                  <a:pt x="2179701" y="1442720"/>
                </a:lnTo>
                <a:lnTo>
                  <a:pt x="2137029" y="1428750"/>
                </a:lnTo>
                <a:lnTo>
                  <a:pt x="2094357" y="1414145"/>
                </a:lnTo>
                <a:lnTo>
                  <a:pt x="2052065" y="1399032"/>
                </a:lnTo>
                <a:lnTo>
                  <a:pt x="2009775" y="1383283"/>
                </a:lnTo>
                <a:lnTo>
                  <a:pt x="1967864" y="1366901"/>
                </a:lnTo>
                <a:lnTo>
                  <a:pt x="1926082" y="1350010"/>
                </a:lnTo>
                <a:lnTo>
                  <a:pt x="1884426" y="1332483"/>
                </a:lnTo>
                <a:lnTo>
                  <a:pt x="1843151" y="1314323"/>
                </a:lnTo>
                <a:lnTo>
                  <a:pt x="1802003" y="1295527"/>
                </a:lnTo>
                <a:lnTo>
                  <a:pt x="1761109" y="1276223"/>
                </a:lnTo>
                <a:lnTo>
                  <a:pt x="1720468" y="1256157"/>
                </a:lnTo>
                <a:lnTo>
                  <a:pt x="1680210" y="1235710"/>
                </a:lnTo>
                <a:lnTo>
                  <a:pt x="1640078" y="1214501"/>
                </a:lnTo>
                <a:lnTo>
                  <a:pt x="1600200" y="1192783"/>
                </a:lnTo>
                <a:lnTo>
                  <a:pt x="1560576" y="1170432"/>
                </a:lnTo>
                <a:lnTo>
                  <a:pt x="1521333" y="1147572"/>
                </a:lnTo>
                <a:lnTo>
                  <a:pt x="1482343" y="1124077"/>
                </a:lnTo>
                <a:lnTo>
                  <a:pt x="1443609" y="1099947"/>
                </a:lnTo>
                <a:lnTo>
                  <a:pt x="1405255" y="1075308"/>
                </a:lnTo>
                <a:lnTo>
                  <a:pt x="1367155" y="1050036"/>
                </a:lnTo>
                <a:lnTo>
                  <a:pt x="1329309" y="1024127"/>
                </a:lnTo>
                <a:lnTo>
                  <a:pt x="1291843" y="997712"/>
                </a:lnTo>
                <a:lnTo>
                  <a:pt x="1254760" y="970661"/>
                </a:lnTo>
                <a:lnTo>
                  <a:pt x="1217930" y="943101"/>
                </a:lnTo>
                <a:lnTo>
                  <a:pt x="1181481" y="914907"/>
                </a:lnTo>
                <a:lnTo>
                  <a:pt x="1145413" y="886079"/>
                </a:lnTo>
                <a:lnTo>
                  <a:pt x="1109599" y="856742"/>
                </a:lnTo>
                <a:lnTo>
                  <a:pt x="1074292" y="826769"/>
                </a:lnTo>
                <a:lnTo>
                  <a:pt x="1039240" y="796289"/>
                </a:lnTo>
                <a:lnTo>
                  <a:pt x="1004696" y="765301"/>
                </a:lnTo>
                <a:lnTo>
                  <a:pt x="970407" y="733551"/>
                </a:lnTo>
                <a:lnTo>
                  <a:pt x="936625" y="701420"/>
                </a:lnTo>
                <a:lnTo>
                  <a:pt x="903096" y="668655"/>
                </a:lnTo>
                <a:lnTo>
                  <a:pt x="870077" y="635254"/>
                </a:lnTo>
                <a:lnTo>
                  <a:pt x="837564" y="601344"/>
                </a:lnTo>
                <a:lnTo>
                  <a:pt x="805307" y="566801"/>
                </a:lnTo>
                <a:lnTo>
                  <a:pt x="773557" y="531749"/>
                </a:lnTo>
                <a:lnTo>
                  <a:pt x="742188" y="496062"/>
                </a:lnTo>
                <a:lnTo>
                  <a:pt x="711327" y="459867"/>
                </a:lnTo>
                <a:lnTo>
                  <a:pt x="680846" y="423163"/>
                </a:lnTo>
                <a:lnTo>
                  <a:pt x="650875" y="385825"/>
                </a:lnTo>
                <a:lnTo>
                  <a:pt x="621411" y="347980"/>
                </a:lnTo>
                <a:lnTo>
                  <a:pt x="592328" y="309499"/>
                </a:lnTo>
                <a:lnTo>
                  <a:pt x="563753" y="270510"/>
                </a:lnTo>
                <a:lnTo>
                  <a:pt x="788035" y="140842"/>
                </a:lnTo>
                <a:lnTo>
                  <a:pt x="219963" y="97536"/>
                </a:lnTo>
                <a:lnTo>
                  <a:pt x="0" y="596138"/>
                </a:lnTo>
                <a:lnTo>
                  <a:pt x="224536" y="466470"/>
                </a:lnTo>
                <a:lnTo>
                  <a:pt x="253746" y="507238"/>
                </a:lnTo>
                <a:lnTo>
                  <a:pt x="283463" y="547624"/>
                </a:lnTo>
                <a:lnTo>
                  <a:pt x="313689" y="587501"/>
                </a:lnTo>
                <a:lnTo>
                  <a:pt x="344550" y="626999"/>
                </a:lnTo>
                <a:lnTo>
                  <a:pt x="375793" y="665988"/>
                </a:lnTo>
                <a:lnTo>
                  <a:pt x="407670" y="704595"/>
                </a:lnTo>
                <a:lnTo>
                  <a:pt x="440055" y="742695"/>
                </a:lnTo>
                <a:lnTo>
                  <a:pt x="472948" y="780288"/>
                </a:lnTo>
                <a:lnTo>
                  <a:pt x="506349" y="817499"/>
                </a:lnTo>
                <a:lnTo>
                  <a:pt x="540258" y="854075"/>
                </a:lnTo>
                <a:lnTo>
                  <a:pt x="574675" y="890269"/>
                </a:lnTo>
                <a:lnTo>
                  <a:pt x="609600" y="925957"/>
                </a:lnTo>
                <a:lnTo>
                  <a:pt x="645033" y="961136"/>
                </a:lnTo>
                <a:lnTo>
                  <a:pt x="680846" y="995807"/>
                </a:lnTo>
                <a:lnTo>
                  <a:pt x="717295" y="1029969"/>
                </a:lnTo>
                <a:lnTo>
                  <a:pt x="754126" y="1063752"/>
                </a:lnTo>
                <a:lnTo>
                  <a:pt x="791337" y="1096899"/>
                </a:lnTo>
                <a:lnTo>
                  <a:pt x="829183" y="1129411"/>
                </a:lnTo>
                <a:lnTo>
                  <a:pt x="867410" y="1161542"/>
                </a:lnTo>
                <a:lnTo>
                  <a:pt x="906017" y="1193164"/>
                </a:lnTo>
                <a:lnTo>
                  <a:pt x="945134" y="1224152"/>
                </a:lnTo>
                <a:lnTo>
                  <a:pt x="984631" y="1254633"/>
                </a:lnTo>
                <a:lnTo>
                  <a:pt x="1024636" y="1284605"/>
                </a:lnTo>
                <a:lnTo>
                  <a:pt x="1065021" y="1314069"/>
                </a:lnTo>
                <a:lnTo>
                  <a:pt x="1105915" y="1342898"/>
                </a:lnTo>
                <a:lnTo>
                  <a:pt x="1147190" y="1371092"/>
                </a:lnTo>
                <a:lnTo>
                  <a:pt x="1188846" y="1398905"/>
                </a:lnTo>
                <a:lnTo>
                  <a:pt x="1230884" y="1425956"/>
                </a:lnTo>
                <a:lnTo>
                  <a:pt x="1273429" y="1452626"/>
                </a:lnTo>
                <a:lnTo>
                  <a:pt x="1316228" y="1478533"/>
                </a:lnTo>
                <a:lnTo>
                  <a:pt x="1359535" y="1503933"/>
                </a:lnTo>
                <a:lnTo>
                  <a:pt x="1401699" y="1527937"/>
                </a:lnTo>
                <a:lnTo>
                  <a:pt x="1443989" y="1551305"/>
                </a:lnTo>
                <a:lnTo>
                  <a:pt x="1486535" y="1573911"/>
                </a:lnTo>
                <a:lnTo>
                  <a:pt x="1529207" y="1596008"/>
                </a:lnTo>
                <a:lnTo>
                  <a:pt x="1572006" y="1617472"/>
                </a:lnTo>
                <a:lnTo>
                  <a:pt x="1615059" y="1638300"/>
                </a:lnTo>
                <a:lnTo>
                  <a:pt x="1658239" y="1658493"/>
                </a:lnTo>
                <a:lnTo>
                  <a:pt x="1701545" y="1678051"/>
                </a:lnTo>
                <a:lnTo>
                  <a:pt x="1745107" y="1696974"/>
                </a:lnTo>
                <a:lnTo>
                  <a:pt x="1788667" y="1715389"/>
                </a:lnTo>
                <a:lnTo>
                  <a:pt x="1832483" y="1733042"/>
                </a:lnTo>
                <a:lnTo>
                  <a:pt x="1876298" y="1750187"/>
                </a:lnTo>
                <a:lnTo>
                  <a:pt x="1920366" y="1766570"/>
                </a:lnTo>
                <a:lnTo>
                  <a:pt x="1964563" y="1782445"/>
                </a:lnTo>
                <a:lnTo>
                  <a:pt x="2008759" y="1797685"/>
                </a:lnTo>
                <a:lnTo>
                  <a:pt x="2053082" y="1812416"/>
                </a:lnTo>
                <a:lnTo>
                  <a:pt x="2097659" y="1826387"/>
                </a:lnTo>
                <a:lnTo>
                  <a:pt x="2142236" y="1839849"/>
                </a:lnTo>
                <a:lnTo>
                  <a:pt x="2186813" y="1852549"/>
                </a:lnTo>
                <a:lnTo>
                  <a:pt x="2231516" y="1864740"/>
                </a:lnTo>
                <a:lnTo>
                  <a:pt x="2276348" y="1876425"/>
                </a:lnTo>
                <a:lnTo>
                  <a:pt x="2321306" y="1887347"/>
                </a:lnTo>
                <a:lnTo>
                  <a:pt x="2366264" y="1897761"/>
                </a:lnTo>
                <a:lnTo>
                  <a:pt x="2411349" y="1907539"/>
                </a:lnTo>
                <a:lnTo>
                  <a:pt x="2456434" y="1916811"/>
                </a:lnTo>
                <a:lnTo>
                  <a:pt x="2501518" y="1925320"/>
                </a:lnTo>
                <a:lnTo>
                  <a:pt x="2546731" y="1933321"/>
                </a:lnTo>
                <a:lnTo>
                  <a:pt x="2591942" y="1940687"/>
                </a:lnTo>
                <a:lnTo>
                  <a:pt x="2637282" y="1947545"/>
                </a:lnTo>
                <a:lnTo>
                  <a:pt x="2682620" y="1953768"/>
                </a:lnTo>
                <a:lnTo>
                  <a:pt x="2727960" y="1959356"/>
                </a:lnTo>
                <a:lnTo>
                  <a:pt x="2773299" y="1964436"/>
                </a:lnTo>
                <a:lnTo>
                  <a:pt x="2818638" y="1968881"/>
                </a:lnTo>
                <a:lnTo>
                  <a:pt x="2864104" y="1972818"/>
                </a:lnTo>
                <a:lnTo>
                  <a:pt x="2909442" y="1975993"/>
                </a:lnTo>
                <a:lnTo>
                  <a:pt x="2954782" y="1978787"/>
                </a:lnTo>
                <a:lnTo>
                  <a:pt x="3000248" y="1980819"/>
                </a:lnTo>
                <a:lnTo>
                  <a:pt x="3045587" y="1982470"/>
                </a:lnTo>
                <a:lnTo>
                  <a:pt x="3090926" y="1983359"/>
                </a:lnTo>
                <a:lnTo>
                  <a:pt x="3136265" y="1983739"/>
                </a:lnTo>
                <a:lnTo>
                  <a:pt x="3181477" y="1983613"/>
                </a:lnTo>
                <a:lnTo>
                  <a:pt x="3226816" y="1982851"/>
                </a:lnTo>
                <a:lnTo>
                  <a:pt x="3272028" y="1981453"/>
                </a:lnTo>
                <a:lnTo>
                  <a:pt x="3317113" y="1979549"/>
                </a:lnTo>
                <a:lnTo>
                  <a:pt x="3362325" y="1977136"/>
                </a:lnTo>
                <a:lnTo>
                  <a:pt x="3407283" y="1974088"/>
                </a:lnTo>
                <a:lnTo>
                  <a:pt x="3452367" y="1970405"/>
                </a:lnTo>
                <a:lnTo>
                  <a:pt x="3497326" y="1966340"/>
                </a:lnTo>
                <a:lnTo>
                  <a:pt x="3542157" y="1961514"/>
                </a:lnTo>
                <a:lnTo>
                  <a:pt x="3586861" y="1956308"/>
                </a:lnTo>
                <a:lnTo>
                  <a:pt x="3631565" y="1950339"/>
                </a:lnTo>
                <a:lnTo>
                  <a:pt x="3676141" y="1943989"/>
                </a:lnTo>
                <a:lnTo>
                  <a:pt x="3720718" y="1937003"/>
                </a:lnTo>
                <a:lnTo>
                  <a:pt x="3765168" y="1929511"/>
                </a:lnTo>
                <a:lnTo>
                  <a:pt x="3809365" y="1921383"/>
                </a:lnTo>
                <a:lnTo>
                  <a:pt x="3853561" y="1912747"/>
                </a:lnTo>
                <a:lnTo>
                  <a:pt x="3897630" y="1903602"/>
                </a:lnTo>
                <a:lnTo>
                  <a:pt x="3941571" y="1893824"/>
                </a:lnTo>
                <a:lnTo>
                  <a:pt x="3985387" y="1883537"/>
                </a:lnTo>
                <a:lnTo>
                  <a:pt x="4029075" y="1872741"/>
                </a:lnTo>
                <a:lnTo>
                  <a:pt x="4072636" y="1861312"/>
                </a:lnTo>
                <a:lnTo>
                  <a:pt x="4116069" y="1849501"/>
                </a:lnTo>
                <a:lnTo>
                  <a:pt x="4159250" y="1836927"/>
                </a:lnTo>
                <a:lnTo>
                  <a:pt x="4202430" y="1823974"/>
                </a:lnTo>
                <a:lnTo>
                  <a:pt x="4245356" y="1810385"/>
                </a:lnTo>
                <a:lnTo>
                  <a:pt x="4288028" y="1796414"/>
                </a:lnTo>
                <a:lnTo>
                  <a:pt x="4330700" y="1781683"/>
                </a:lnTo>
                <a:lnTo>
                  <a:pt x="4372991" y="1766570"/>
                </a:lnTo>
                <a:lnTo>
                  <a:pt x="4415282" y="1750949"/>
                </a:lnTo>
                <a:lnTo>
                  <a:pt x="4457319" y="1734693"/>
                </a:lnTo>
                <a:lnTo>
                  <a:pt x="4499102" y="1717929"/>
                </a:lnTo>
                <a:lnTo>
                  <a:pt x="4540758" y="1700657"/>
                </a:lnTo>
                <a:lnTo>
                  <a:pt x="4582160" y="1682877"/>
                </a:lnTo>
                <a:lnTo>
                  <a:pt x="4623435" y="1664462"/>
                </a:lnTo>
                <a:lnTo>
                  <a:pt x="4664456" y="1645666"/>
                </a:lnTo>
                <a:lnTo>
                  <a:pt x="4705223" y="1626235"/>
                </a:lnTo>
                <a:lnTo>
                  <a:pt x="4745736" y="1606423"/>
                </a:lnTo>
                <a:lnTo>
                  <a:pt x="4785995" y="1585976"/>
                </a:lnTo>
                <a:lnTo>
                  <a:pt x="4826127" y="1565020"/>
                </a:lnTo>
                <a:lnTo>
                  <a:pt x="4865878" y="1543558"/>
                </a:lnTo>
                <a:lnTo>
                  <a:pt x="4905502" y="1521587"/>
                </a:lnTo>
                <a:lnTo>
                  <a:pt x="4944871" y="1499108"/>
                </a:lnTo>
                <a:lnTo>
                  <a:pt x="4983861" y="1476120"/>
                </a:lnTo>
                <a:lnTo>
                  <a:pt x="5022723" y="1452626"/>
                </a:lnTo>
                <a:lnTo>
                  <a:pt x="5061204" y="1428623"/>
                </a:lnTo>
                <a:lnTo>
                  <a:pt x="5099431" y="1404112"/>
                </a:lnTo>
                <a:lnTo>
                  <a:pt x="5137404" y="1379093"/>
                </a:lnTo>
                <a:lnTo>
                  <a:pt x="5174995" y="1353566"/>
                </a:lnTo>
                <a:lnTo>
                  <a:pt x="5212461" y="1327404"/>
                </a:lnTo>
                <a:lnTo>
                  <a:pt x="5249418" y="1300861"/>
                </a:lnTo>
                <a:lnTo>
                  <a:pt x="5286248" y="1273937"/>
                </a:lnTo>
                <a:lnTo>
                  <a:pt x="5322696" y="1246377"/>
                </a:lnTo>
                <a:lnTo>
                  <a:pt x="5358765" y="1218311"/>
                </a:lnTo>
                <a:lnTo>
                  <a:pt x="5394579" y="1189736"/>
                </a:lnTo>
                <a:lnTo>
                  <a:pt x="5430139" y="1160780"/>
                </a:lnTo>
                <a:lnTo>
                  <a:pt x="5465318" y="1131189"/>
                </a:lnTo>
                <a:lnTo>
                  <a:pt x="5500116" y="1101217"/>
                </a:lnTo>
                <a:lnTo>
                  <a:pt x="5534533" y="1070610"/>
                </a:lnTo>
                <a:lnTo>
                  <a:pt x="5568695" y="1039622"/>
                </a:lnTo>
                <a:lnTo>
                  <a:pt x="5602351" y="1008126"/>
                </a:lnTo>
                <a:lnTo>
                  <a:pt x="5635752" y="976249"/>
                </a:lnTo>
                <a:lnTo>
                  <a:pt x="5668771" y="943737"/>
                </a:lnTo>
                <a:lnTo>
                  <a:pt x="5701411" y="910844"/>
                </a:lnTo>
                <a:lnTo>
                  <a:pt x="5733795" y="877443"/>
                </a:lnTo>
                <a:lnTo>
                  <a:pt x="5765673" y="843533"/>
                </a:lnTo>
                <a:lnTo>
                  <a:pt x="5797169" y="809117"/>
                </a:lnTo>
                <a:lnTo>
                  <a:pt x="5828284" y="774319"/>
                </a:lnTo>
                <a:lnTo>
                  <a:pt x="5858891" y="738886"/>
                </a:lnTo>
                <a:lnTo>
                  <a:pt x="5889244" y="703072"/>
                </a:lnTo>
                <a:lnTo>
                  <a:pt x="5919089" y="666876"/>
                </a:lnTo>
                <a:lnTo>
                  <a:pt x="5948553" y="630047"/>
                </a:lnTo>
                <a:lnTo>
                  <a:pt x="5977636" y="592836"/>
                </a:lnTo>
                <a:lnTo>
                  <a:pt x="6006338" y="555244"/>
                </a:lnTo>
                <a:lnTo>
                  <a:pt x="6034532" y="517017"/>
                </a:lnTo>
                <a:lnTo>
                  <a:pt x="6062218" y="478408"/>
                </a:lnTo>
                <a:lnTo>
                  <a:pt x="6089523" y="439293"/>
                </a:lnTo>
                <a:lnTo>
                  <a:pt x="6116320" y="399795"/>
                </a:lnTo>
                <a:lnTo>
                  <a:pt x="6142736" y="359791"/>
                </a:lnTo>
                <a:lnTo>
                  <a:pt x="6168770" y="319277"/>
                </a:lnTo>
                <a:lnTo>
                  <a:pt x="6194170" y="278383"/>
                </a:lnTo>
                <a:lnTo>
                  <a:pt x="6219190" y="236981"/>
                </a:lnTo>
                <a:lnTo>
                  <a:pt x="6243701" y="195199"/>
                </a:lnTo>
                <a:lnTo>
                  <a:pt x="5906008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425440" y="1200911"/>
            <a:ext cx="3578225" cy="5608320"/>
          </a:xfrm>
          <a:custGeom>
            <a:avLst/>
            <a:gdLst/>
            <a:ahLst/>
            <a:cxnLst/>
            <a:rect l="l" t="t" r="r" b="b"/>
            <a:pathLst>
              <a:path w="3578225" h="5608320">
                <a:moveTo>
                  <a:pt x="3256407" y="0"/>
                </a:moveTo>
                <a:lnTo>
                  <a:pt x="3256280" y="259207"/>
                </a:lnTo>
                <a:lnTo>
                  <a:pt x="3206241" y="264033"/>
                </a:lnTo>
                <a:lnTo>
                  <a:pt x="3156331" y="269621"/>
                </a:lnTo>
                <a:lnTo>
                  <a:pt x="3106674" y="275844"/>
                </a:lnTo>
                <a:lnTo>
                  <a:pt x="3057016" y="282829"/>
                </a:lnTo>
                <a:lnTo>
                  <a:pt x="3007487" y="290449"/>
                </a:lnTo>
                <a:lnTo>
                  <a:pt x="2958084" y="298704"/>
                </a:lnTo>
                <a:lnTo>
                  <a:pt x="2908808" y="307721"/>
                </a:lnTo>
                <a:lnTo>
                  <a:pt x="2859786" y="317500"/>
                </a:lnTo>
                <a:lnTo>
                  <a:pt x="2810891" y="327787"/>
                </a:lnTo>
                <a:lnTo>
                  <a:pt x="2762123" y="338836"/>
                </a:lnTo>
                <a:lnTo>
                  <a:pt x="2713482" y="350647"/>
                </a:lnTo>
                <a:lnTo>
                  <a:pt x="2665094" y="362966"/>
                </a:lnTo>
                <a:lnTo>
                  <a:pt x="2616835" y="376047"/>
                </a:lnTo>
                <a:lnTo>
                  <a:pt x="2568829" y="389890"/>
                </a:lnTo>
                <a:lnTo>
                  <a:pt x="2520950" y="404241"/>
                </a:lnTo>
                <a:lnTo>
                  <a:pt x="2473325" y="419354"/>
                </a:lnTo>
                <a:lnTo>
                  <a:pt x="2425954" y="435102"/>
                </a:lnTo>
                <a:lnTo>
                  <a:pt x="2378837" y="451485"/>
                </a:lnTo>
                <a:lnTo>
                  <a:pt x="2331846" y="468503"/>
                </a:lnTo>
                <a:lnTo>
                  <a:pt x="2285111" y="486283"/>
                </a:lnTo>
                <a:lnTo>
                  <a:pt x="2238629" y="504698"/>
                </a:lnTo>
                <a:lnTo>
                  <a:pt x="2192401" y="523621"/>
                </a:lnTo>
                <a:lnTo>
                  <a:pt x="2146427" y="543306"/>
                </a:lnTo>
                <a:lnTo>
                  <a:pt x="2100707" y="563626"/>
                </a:lnTo>
                <a:lnTo>
                  <a:pt x="2055240" y="584708"/>
                </a:lnTo>
                <a:lnTo>
                  <a:pt x="2010156" y="606298"/>
                </a:lnTo>
                <a:lnTo>
                  <a:pt x="1965198" y="628523"/>
                </a:lnTo>
                <a:lnTo>
                  <a:pt x="1920620" y="651383"/>
                </a:lnTo>
                <a:lnTo>
                  <a:pt x="1876425" y="675005"/>
                </a:lnTo>
                <a:lnTo>
                  <a:pt x="1832356" y="699135"/>
                </a:lnTo>
                <a:lnTo>
                  <a:pt x="1788794" y="723900"/>
                </a:lnTo>
                <a:lnTo>
                  <a:pt x="1746885" y="748411"/>
                </a:lnTo>
                <a:lnTo>
                  <a:pt x="1705483" y="773430"/>
                </a:lnTo>
                <a:lnTo>
                  <a:pt x="1664589" y="798957"/>
                </a:lnTo>
                <a:lnTo>
                  <a:pt x="1624076" y="824865"/>
                </a:lnTo>
                <a:lnTo>
                  <a:pt x="1584070" y="851281"/>
                </a:lnTo>
                <a:lnTo>
                  <a:pt x="1544574" y="878078"/>
                </a:lnTo>
                <a:lnTo>
                  <a:pt x="1505458" y="905383"/>
                </a:lnTo>
                <a:lnTo>
                  <a:pt x="1466850" y="933196"/>
                </a:lnTo>
                <a:lnTo>
                  <a:pt x="1428623" y="961390"/>
                </a:lnTo>
                <a:lnTo>
                  <a:pt x="1391031" y="989965"/>
                </a:lnTo>
                <a:lnTo>
                  <a:pt x="1353692" y="1019048"/>
                </a:lnTo>
                <a:lnTo>
                  <a:pt x="1316989" y="1048512"/>
                </a:lnTo>
                <a:lnTo>
                  <a:pt x="1280667" y="1078484"/>
                </a:lnTo>
                <a:lnTo>
                  <a:pt x="1244854" y="1108710"/>
                </a:lnTo>
                <a:lnTo>
                  <a:pt x="1209548" y="1139444"/>
                </a:lnTo>
                <a:lnTo>
                  <a:pt x="1174750" y="1170559"/>
                </a:lnTo>
                <a:lnTo>
                  <a:pt x="1140333" y="1202055"/>
                </a:lnTo>
                <a:lnTo>
                  <a:pt x="1106424" y="1233932"/>
                </a:lnTo>
                <a:lnTo>
                  <a:pt x="1073023" y="1266190"/>
                </a:lnTo>
                <a:lnTo>
                  <a:pt x="1040002" y="1298829"/>
                </a:lnTo>
                <a:lnTo>
                  <a:pt x="1007618" y="1331976"/>
                </a:lnTo>
                <a:lnTo>
                  <a:pt x="975613" y="1365250"/>
                </a:lnTo>
                <a:lnTo>
                  <a:pt x="944118" y="1399032"/>
                </a:lnTo>
                <a:lnTo>
                  <a:pt x="913130" y="1433195"/>
                </a:lnTo>
                <a:lnTo>
                  <a:pt x="882650" y="1467612"/>
                </a:lnTo>
                <a:lnTo>
                  <a:pt x="852551" y="1502410"/>
                </a:lnTo>
                <a:lnTo>
                  <a:pt x="823087" y="1537589"/>
                </a:lnTo>
                <a:lnTo>
                  <a:pt x="794004" y="1573149"/>
                </a:lnTo>
                <a:lnTo>
                  <a:pt x="765429" y="1608836"/>
                </a:lnTo>
                <a:lnTo>
                  <a:pt x="737488" y="1645031"/>
                </a:lnTo>
                <a:lnTo>
                  <a:pt x="709930" y="1681480"/>
                </a:lnTo>
                <a:lnTo>
                  <a:pt x="682879" y="1718183"/>
                </a:lnTo>
                <a:lnTo>
                  <a:pt x="656336" y="1755267"/>
                </a:lnTo>
                <a:lnTo>
                  <a:pt x="630301" y="1792732"/>
                </a:lnTo>
                <a:lnTo>
                  <a:pt x="604647" y="1830324"/>
                </a:lnTo>
                <a:lnTo>
                  <a:pt x="579627" y="1868297"/>
                </a:lnTo>
                <a:lnTo>
                  <a:pt x="555117" y="1906524"/>
                </a:lnTo>
                <a:lnTo>
                  <a:pt x="531113" y="1945005"/>
                </a:lnTo>
                <a:lnTo>
                  <a:pt x="507619" y="1983867"/>
                </a:lnTo>
                <a:lnTo>
                  <a:pt x="484632" y="2022856"/>
                </a:lnTo>
                <a:lnTo>
                  <a:pt x="462152" y="2062226"/>
                </a:lnTo>
                <a:lnTo>
                  <a:pt x="440182" y="2101850"/>
                </a:lnTo>
                <a:lnTo>
                  <a:pt x="418719" y="2141601"/>
                </a:lnTo>
                <a:lnTo>
                  <a:pt x="397763" y="2181733"/>
                </a:lnTo>
                <a:lnTo>
                  <a:pt x="377317" y="2221992"/>
                </a:lnTo>
                <a:lnTo>
                  <a:pt x="357377" y="2262505"/>
                </a:lnTo>
                <a:lnTo>
                  <a:pt x="338074" y="2303399"/>
                </a:lnTo>
                <a:lnTo>
                  <a:pt x="319150" y="2344293"/>
                </a:lnTo>
                <a:lnTo>
                  <a:pt x="300863" y="2385568"/>
                </a:lnTo>
                <a:lnTo>
                  <a:pt x="283083" y="2426970"/>
                </a:lnTo>
                <a:lnTo>
                  <a:pt x="265811" y="2468626"/>
                </a:lnTo>
                <a:lnTo>
                  <a:pt x="249047" y="2510409"/>
                </a:lnTo>
                <a:lnTo>
                  <a:pt x="232790" y="2552446"/>
                </a:lnTo>
                <a:lnTo>
                  <a:pt x="217170" y="2594737"/>
                </a:lnTo>
                <a:lnTo>
                  <a:pt x="201930" y="2637155"/>
                </a:lnTo>
                <a:lnTo>
                  <a:pt x="187325" y="2679700"/>
                </a:lnTo>
                <a:lnTo>
                  <a:pt x="173355" y="2722499"/>
                </a:lnTo>
                <a:lnTo>
                  <a:pt x="159765" y="2765425"/>
                </a:lnTo>
                <a:lnTo>
                  <a:pt x="146812" y="2808478"/>
                </a:lnTo>
                <a:lnTo>
                  <a:pt x="134238" y="2851658"/>
                </a:lnTo>
                <a:lnTo>
                  <a:pt x="122427" y="2895092"/>
                </a:lnTo>
                <a:lnTo>
                  <a:pt x="110998" y="2938653"/>
                </a:lnTo>
                <a:lnTo>
                  <a:pt x="100202" y="2982341"/>
                </a:lnTo>
                <a:lnTo>
                  <a:pt x="89915" y="3026156"/>
                </a:lnTo>
                <a:lnTo>
                  <a:pt x="80137" y="3070098"/>
                </a:lnTo>
                <a:lnTo>
                  <a:pt x="70993" y="3114167"/>
                </a:lnTo>
                <a:lnTo>
                  <a:pt x="62357" y="3158363"/>
                </a:lnTo>
                <a:lnTo>
                  <a:pt x="54229" y="3202686"/>
                </a:lnTo>
                <a:lnTo>
                  <a:pt x="46736" y="3247009"/>
                </a:lnTo>
                <a:lnTo>
                  <a:pt x="39750" y="3291586"/>
                </a:lnTo>
                <a:lnTo>
                  <a:pt x="33400" y="3336163"/>
                </a:lnTo>
                <a:lnTo>
                  <a:pt x="27432" y="3380867"/>
                </a:lnTo>
                <a:lnTo>
                  <a:pt x="22225" y="3425698"/>
                </a:lnTo>
                <a:lnTo>
                  <a:pt x="17399" y="3470529"/>
                </a:lnTo>
                <a:lnTo>
                  <a:pt x="13335" y="3515487"/>
                </a:lnTo>
                <a:lnTo>
                  <a:pt x="9651" y="3560445"/>
                </a:lnTo>
                <a:lnTo>
                  <a:pt x="6604" y="3605530"/>
                </a:lnTo>
                <a:lnTo>
                  <a:pt x="4190" y="3650615"/>
                </a:lnTo>
                <a:lnTo>
                  <a:pt x="2286" y="3695827"/>
                </a:lnTo>
                <a:lnTo>
                  <a:pt x="888" y="3741039"/>
                </a:lnTo>
                <a:lnTo>
                  <a:pt x="126" y="3786251"/>
                </a:lnTo>
                <a:lnTo>
                  <a:pt x="0" y="3831590"/>
                </a:lnTo>
                <a:lnTo>
                  <a:pt x="381" y="3876802"/>
                </a:lnTo>
                <a:lnTo>
                  <a:pt x="1397" y="3922268"/>
                </a:lnTo>
                <a:lnTo>
                  <a:pt x="2921" y="3967607"/>
                </a:lnTo>
                <a:lnTo>
                  <a:pt x="5080" y="4012946"/>
                </a:lnTo>
                <a:lnTo>
                  <a:pt x="7747" y="4058285"/>
                </a:lnTo>
                <a:lnTo>
                  <a:pt x="11049" y="4103751"/>
                </a:lnTo>
                <a:lnTo>
                  <a:pt x="14859" y="4149090"/>
                </a:lnTo>
                <a:lnTo>
                  <a:pt x="19304" y="4194429"/>
                </a:lnTo>
                <a:lnTo>
                  <a:pt x="24384" y="4239768"/>
                </a:lnTo>
                <a:lnTo>
                  <a:pt x="29972" y="4285107"/>
                </a:lnTo>
                <a:lnTo>
                  <a:pt x="36195" y="4330446"/>
                </a:lnTo>
                <a:lnTo>
                  <a:pt x="43052" y="4375785"/>
                </a:lnTo>
                <a:lnTo>
                  <a:pt x="50419" y="4420997"/>
                </a:lnTo>
                <a:lnTo>
                  <a:pt x="58420" y="4466209"/>
                </a:lnTo>
                <a:lnTo>
                  <a:pt x="67056" y="4511294"/>
                </a:lnTo>
                <a:lnTo>
                  <a:pt x="76200" y="4556379"/>
                </a:lnTo>
                <a:lnTo>
                  <a:pt x="86106" y="4601464"/>
                </a:lnTo>
                <a:lnTo>
                  <a:pt x="96393" y="4646422"/>
                </a:lnTo>
                <a:lnTo>
                  <a:pt x="107442" y="4691380"/>
                </a:lnTo>
                <a:lnTo>
                  <a:pt x="118999" y="4736211"/>
                </a:lnTo>
                <a:lnTo>
                  <a:pt x="131190" y="4780915"/>
                </a:lnTo>
                <a:lnTo>
                  <a:pt x="144018" y="4825619"/>
                </a:lnTo>
                <a:lnTo>
                  <a:pt x="157480" y="4870069"/>
                </a:lnTo>
                <a:lnTo>
                  <a:pt x="171450" y="4914646"/>
                </a:lnTo>
                <a:lnTo>
                  <a:pt x="186182" y="4958969"/>
                </a:lnTo>
                <a:lnTo>
                  <a:pt x="201422" y="5003165"/>
                </a:lnTo>
                <a:lnTo>
                  <a:pt x="217170" y="5047361"/>
                </a:lnTo>
                <a:lnTo>
                  <a:pt x="233680" y="5091303"/>
                </a:lnTo>
                <a:lnTo>
                  <a:pt x="250825" y="5135245"/>
                </a:lnTo>
                <a:lnTo>
                  <a:pt x="268477" y="5179060"/>
                </a:lnTo>
                <a:lnTo>
                  <a:pt x="286893" y="5222621"/>
                </a:lnTo>
                <a:lnTo>
                  <a:pt x="305815" y="5266182"/>
                </a:lnTo>
                <a:lnTo>
                  <a:pt x="325374" y="5309489"/>
                </a:lnTo>
                <a:lnTo>
                  <a:pt x="345567" y="5352669"/>
                </a:lnTo>
                <a:lnTo>
                  <a:pt x="366395" y="5395722"/>
                </a:lnTo>
                <a:lnTo>
                  <a:pt x="387858" y="5438521"/>
                </a:lnTo>
                <a:lnTo>
                  <a:pt x="409956" y="5481193"/>
                </a:lnTo>
                <a:lnTo>
                  <a:pt x="432688" y="5523738"/>
                </a:lnTo>
                <a:lnTo>
                  <a:pt x="455930" y="5566029"/>
                </a:lnTo>
                <a:lnTo>
                  <a:pt x="479933" y="5608193"/>
                </a:lnTo>
                <a:lnTo>
                  <a:pt x="817752" y="5413248"/>
                </a:lnTo>
                <a:lnTo>
                  <a:pt x="793114" y="5369687"/>
                </a:lnTo>
                <a:lnTo>
                  <a:pt x="769112" y="5325872"/>
                </a:lnTo>
                <a:lnTo>
                  <a:pt x="745871" y="5281676"/>
                </a:lnTo>
                <a:lnTo>
                  <a:pt x="723264" y="5237099"/>
                </a:lnTo>
                <a:lnTo>
                  <a:pt x="701421" y="5192141"/>
                </a:lnTo>
                <a:lnTo>
                  <a:pt x="680212" y="5147056"/>
                </a:lnTo>
                <a:lnTo>
                  <a:pt x="659892" y="5101463"/>
                </a:lnTo>
                <a:lnTo>
                  <a:pt x="640207" y="5055743"/>
                </a:lnTo>
                <a:lnTo>
                  <a:pt x="621157" y="5009642"/>
                </a:lnTo>
                <a:lnTo>
                  <a:pt x="602996" y="4963287"/>
                </a:lnTo>
                <a:lnTo>
                  <a:pt x="585470" y="4916678"/>
                </a:lnTo>
                <a:lnTo>
                  <a:pt x="568706" y="4869815"/>
                </a:lnTo>
                <a:lnTo>
                  <a:pt x="552576" y="4822698"/>
                </a:lnTo>
                <a:lnTo>
                  <a:pt x="537337" y="4775327"/>
                </a:lnTo>
                <a:lnTo>
                  <a:pt x="522732" y="4727702"/>
                </a:lnTo>
                <a:lnTo>
                  <a:pt x="508888" y="4679823"/>
                </a:lnTo>
                <a:lnTo>
                  <a:pt x="495935" y="4631817"/>
                </a:lnTo>
                <a:lnTo>
                  <a:pt x="483615" y="4583557"/>
                </a:lnTo>
                <a:lnTo>
                  <a:pt x="471932" y="4535043"/>
                </a:lnTo>
                <a:lnTo>
                  <a:pt x="461137" y="4486402"/>
                </a:lnTo>
                <a:lnTo>
                  <a:pt x="451104" y="4437634"/>
                </a:lnTo>
                <a:lnTo>
                  <a:pt x="441833" y="4388612"/>
                </a:lnTo>
                <a:lnTo>
                  <a:pt x="433324" y="4339463"/>
                </a:lnTo>
                <a:lnTo>
                  <a:pt x="425576" y="4290060"/>
                </a:lnTo>
                <a:lnTo>
                  <a:pt x="418592" y="4240657"/>
                </a:lnTo>
                <a:lnTo>
                  <a:pt x="412369" y="4191000"/>
                </a:lnTo>
                <a:lnTo>
                  <a:pt x="406908" y="4141216"/>
                </a:lnTo>
                <a:lnTo>
                  <a:pt x="402463" y="4093083"/>
                </a:lnTo>
                <a:lnTo>
                  <a:pt x="398652" y="4045077"/>
                </a:lnTo>
                <a:lnTo>
                  <a:pt x="395605" y="3997198"/>
                </a:lnTo>
                <a:lnTo>
                  <a:pt x="393192" y="3949319"/>
                </a:lnTo>
                <a:lnTo>
                  <a:pt x="391540" y="3901694"/>
                </a:lnTo>
                <a:lnTo>
                  <a:pt x="390651" y="3854069"/>
                </a:lnTo>
                <a:lnTo>
                  <a:pt x="390525" y="3806698"/>
                </a:lnTo>
                <a:lnTo>
                  <a:pt x="391033" y="3759327"/>
                </a:lnTo>
                <a:lnTo>
                  <a:pt x="392175" y="3712210"/>
                </a:lnTo>
                <a:lnTo>
                  <a:pt x="394081" y="3665220"/>
                </a:lnTo>
                <a:lnTo>
                  <a:pt x="396621" y="3618357"/>
                </a:lnTo>
                <a:lnTo>
                  <a:pt x="399923" y="3571621"/>
                </a:lnTo>
                <a:lnTo>
                  <a:pt x="403860" y="3525012"/>
                </a:lnTo>
                <a:lnTo>
                  <a:pt x="408432" y="3478657"/>
                </a:lnTo>
                <a:lnTo>
                  <a:pt x="413765" y="3432429"/>
                </a:lnTo>
                <a:lnTo>
                  <a:pt x="419735" y="3386328"/>
                </a:lnTo>
                <a:lnTo>
                  <a:pt x="426338" y="3340481"/>
                </a:lnTo>
                <a:lnTo>
                  <a:pt x="433577" y="3294888"/>
                </a:lnTo>
                <a:lnTo>
                  <a:pt x="441451" y="3249422"/>
                </a:lnTo>
                <a:lnTo>
                  <a:pt x="450088" y="3204083"/>
                </a:lnTo>
                <a:lnTo>
                  <a:pt x="459232" y="3158998"/>
                </a:lnTo>
                <a:lnTo>
                  <a:pt x="469138" y="3114167"/>
                </a:lnTo>
                <a:lnTo>
                  <a:pt x="479551" y="3069590"/>
                </a:lnTo>
                <a:lnTo>
                  <a:pt x="490727" y="3025140"/>
                </a:lnTo>
                <a:lnTo>
                  <a:pt x="502412" y="2980944"/>
                </a:lnTo>
                <a:lnTo>
                  <a:pt x="514731" y="2937002"/>
                </a:lnTo>
                <a:lnTo>
                  <a:pt x="527812" y="2893314"/>
                </a:lnTo>
                <a:lnTo>
                  <a:pt x="541401" y="2849880"/>
                </a:lnTo>
                <a:lnTo>
                  <a:pt x="555498" y="2806573"/>
                </a:lnTo>
                <a:lnTo>
                  <a:pt x="570357" y="2763647"/>
                </a:lnTo>
                <a:lnTo>
                  <a:pt x="585724" y="2720975"/>
                </a:lnTo>
                <a:lnTo>
                  <a:pt x="601726" y="2678557"/>
                </a:lnTo>
                <a:lnTo>
                  <a:pt x="618236" y="2636393"/>
                </a:lnTo>
                <a:lnTo>
                  <a:pt x="635508" y="2594483"/>
                </a:lnTo>
                <a:lnTo>
                  <a:pt x="653161" y="2552827"/>
                </a:lnTo>
                <a:lnTo>
                  <a:pt x="671449" y="2511552"/>
                </a:lnTo>
                <a:lnTo>
                  <a:pt x="690372" y="2470531"/>
                </a:lnTo>
                <a:lnTo>
                  <a:pt x="709802" y="2429764"/>
                </a:lnTo>
                <a:lnTo>
                  <a:pt x="729869" y="2389378"/>
                </a:lnTo>
                <a:lnTo>
                  <a:pt x="750443" y="2349246"/>
                </a:lnTo>
                <a:lnTo>
                  <a:pt x="771525" y="2309495"/>
                </a:lnTo>
                <a:lnTo>
                  <a:pt x="793242" y="2269998"/>
                </a:lnTo>
                <a:lnTo>
                  <a:pt x="815467" y="2230882"/>
                </a:lnTo>
                <a:lnTo>
                  <a:pt x="838200" y="2192147"/>
                </a:lnTo>
                <a:lnTo>
                  <a:pt x="861440" y="2153666"/>
                </a:lnTo>
                <a:lnTo>
                  <a:pt x="885317" y="2115566"/>
                </a:lnTo>
                <a:lnTo>
                  <a:pt x="909574" y="2077720"/>
                </a:lnTo>
                <a:lnTo>
                  <a:pt x="934465" y="2040382"/>
                </a:lnTo>
                <a:lnTo>
                  <a:pt x="959865" y="2003298"/>
                </a:lnTo>
                <a:lnTo>
                  <a:pt x="985774" y="1966595"/>
                </a:lnTo>
                <a:lnTo>
                  <a:pt x="1012189" y="1930273"/>
                </a:lnTo>
                <a:lnTo>
                  <a:pt x="1039113" y="1894332"/>
                </a:lnTo>
                <a:lnTo>
                  <a:pt x="1066419" y="1858899"/>
                </a:lnTo>
                <a:lnTo>
                  <a:pt x="1094359" y="1823720"/>
                </a:lnTo>
                <a:lnTo>
                  <a:pt x="1122680" y="1788922"/>
                </a:lnTo>
                <a:lnTo>
                  <a:pt x="1151636" y="1754505"/>
                </a:lnTo>
                <a:lnTo>
                  <a:pt x="1180973" y="1720596"/>
                </a:lnTo>
                <a:lnTo>
                  <a:pt x="1210817" y="1687068"/>
                </a:lnTo>
                <a:lnTo>
                  <a:pt x="1241043" y="1653921"/>
                </a:lnTo>
                <a:lnTo>
                  <a:pt x="1271778" y="1621155"/>
                </a:lnTo>
                <a:lnTo>
                  <a:pt x="1303019" y="1588897"/>
                </a:lnTo>
                <a:lnTo>
                  <a:pt x="1334769" y="1557020"/>
                </a:lnTo>
                <a:lnTo>
                  <a:pt x="1366901" y="1525651"/>
                </a:lnTo>
                <a:lnTo>
                  <a:pt x="1399413" y="1494663"/>
                </a:lnTo>
                <a:lnTo>
                  <a:pt x="1432433" y="1464183"/>
                </a:lnTo>
                <a:lnTo>
                  <a:pt x="1465961" y="1434084"/>
                </a:lnTo>
                <a:lnTo>
                  <a:pt x="1499869" y="1404493"/>
                </a:lnTo>
                <a:lnTo>
                  <a:pt x="1534160" y="1375410"/>
                </a:lnTo>
                <a:lnTo>
                  <a:pt x="1568958" y="1346708"/>
                </a:lnTo>
                <a:lnTo>
                  <a:pt x="1604137" y="1318514"/>
                </a:lnTo>
                <a:lnTo>
                  <a:pt x="1639696" y="1290828"/>
                </a:lnTo>
                <a:lnTo>
                  <a:pt x="1675638" y="1263650"/>
                </a:lnTo>
                <a:lnTo>
                  <a:pt x="1712087" y="1236853"/>
                </a:lnTo>
                <a:lnTo>
                  <a:pt x="1748916" y="1210691"/>
                </a:lnTo>
                <a:lnTo>
                  <a:pt x="1786128" y="1184910"/>
                </a:lnTo>
                <a:lnTo>
                  <a:pt x="1823719" y="1159764"/>
                </a:lnTo>
                <a:lnTo>
                  <a:pt x="1861692" y="1135126"/>
                </a:lnTo>
                <a:lnTo>
                  <a:pt x="1900174" y="1110869"/>
                </a:lnTo>
                <a:lnTo>
                  <a:pt x="1938909" y="1087247"/>
                </a:lnTo>
                <a:lnTo>
                  <a:pt x="1978025" y="1064133"/>
                </a:lnTo>
                <a:lnTo>
                  <a:pt x="2017521" y="1041654"/>
                </a:lnTo>
                <a:lnTo>
                  <a:pt x="2057400" y="1019556"/>
                </a:lnTo>
                <a:lnTo>
                  <a:pt x="2097659" y="998093"/>
                </a:lnTo>
                <a:lnTo>
                  <a:pt x="2138299" y="977138"/>
                </a:lnTo>
                <a:lnTo>
                  <a:pt x="2179192" y="956818"/>
                </a:lnTo>
                <a:lnTo>
                  <a:pt x="2220467" y="937006"/>
                </a:lnTo>
                <a:lnTo>
                  <a:pt x="2262124" y="917829"/>
                </a:lnTo>
                <a:lnTo>
                  <a:pt x="2304161" y="899160"/>
                </a:lnTo>
                <a:lnTo>
                  <a:pt x="2346452" y="881126"/>
                </a:lnTo>
                <a:lnTo>
                  <a:pt x="2389124" y="863727"/>
                </a:lnTo>
                <a:lnTo>
                  <a:pt x="2432050" y="846836"/>
                </a:lnTo>
                <a:lnTo>
                  <a:pt x="2475357" y="830580"/>
                </a:lnTo>
                <a:lnTo>
                  <a:pt x="2519044" y="814832"/>
                </a:lnTo>
                <a:lnTo>
                  <a:pt x="2562987" y="799846"/>
                </a:lnTo>
                <a:lnTo>
                  <a:pt x="2607183" y="785368"/>
                </a:lnTo>
                <a:lnTo>
                  <a:pt x="2651760" y="771525"/>
                </a:lnTo>
                <a:lnTo>
                  <a:pt x="2696591" y="758317"/>
                </a:lnTo>
                <a:lnTo>
                  <a:pt x="2741676" y="745871"/>
                </a:lnTo>
                <a:lnTo>
                  <a:pt x="2787141" y="733933"/>
                </a:lnTo>
                <a:lnTo>
                  <a:pt x="2832862" y="722630"/>
                </a:lnTo>
                <a:lnTo>
                  <a:pt x="2878836" y="711962"/>
                </a:lnTo>
                <a:lnTo>
                  <a:pt x="2925064" y="702056"/>
                </a:lnTo>
                <a:lnTo>
                  <a:pt x="2971545" y="692658"/>
                </a:lnTo>
                <a:lnTo>
                  <a:pt x="3018409" y="684022"/>
                </a:lnTo>
                <a:lnTo>
                  <a:pt x="3065526" y="676148"/>
                </a:lnTo>
                <a:lnTo>
                  <a:pt x="3112769" y="668782"/>
                </a:lnTo>
                <a:lnTo>
                  <a:pt x="3160394" y="662178"/>
                </a:lnTo>
                <a:lnTo>
                  <a:pt x="3208146" y="656336"/>
                </a:lnTo>
                <a:lnTo>
                  <a:pt x="3256280" y="651002"/>
                </a:lnTo>
                <a:lnTo>
                  <a:pt x="3256153" y="910082"/>
                </a:lnTo>
                <a:lnTo>
                  <a:pt x="3577843" y="439801"/>
                </a:lnTo>
                <a:lnTo>
                  <a:pt x="3256407" y="0"/>
                </a:lnTo>
                <a:close/>
              </a:path>
            </a:pathLst>
          </a:custGeom>
          <a:solidFill>
            <a:srgbClr val="0E7D6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/>
          <p:cNvGrpSpPr/>
          <p:nvPr/>
        </p:nvGrpSpPr>
        <p:grpSpPr>
          <a:xfrm>
            <a:off x="1046988" y="9441178"/>
            <a:ext cx="2303145" cy="818515"/>
            <a:chOff x="1046988" y="9441178"/>
            <a:chExt cx="2303145" cy="818515"/>
          </a:xfrm>
        </p:grpSpPr>
        <p:sp>
          <p:nvSpPr>
            <p:cNvPr id="15" name="object 15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2276856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2276856" y="792480"/>
                  </a:lnTo>
                  <a:lnTo>
                    <a:pt x="2276856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0" y="792480"/>
                  </a:moveTo>
                  <a:lnTo>
                    <a:pt x="2276856" y="792480"/>
                  </a:lnTo>
                  <a:lnTo>
                    <a:pt x="2276856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25907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86967" y="1909572"/>
            <a:ext cx="16732250" cy="8377555"/>
            <a:chOff x="886967" y="1909572"/>
            <a:chExt cx="16732250" cy="83775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6967" y="1909572"/>
              <a:ext cx="16731996" cy="756970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40307" y="1926336"/>
              <a:ext cx="16629380" cy="1412875"/>
            </a:xfrm>
            <a:custGeom>
              <a:avLst/>
              <a:gdLst/>
              <a:ahLst/>
              <a:cxnLst/>
              <a:rect l="l" t="t" r="r" b="b"/>
              <a:pathLst>
                <a:path w="16629380" h="1412875">
                  <a:moveTo>
                    <a:pt x="631825" y="0"/>
                  </a:moveTo>
                  <a:lnTo>
                    <a:pt x="586104" y="3810"/>
                  </a:lnTo>
                  <a:lnTo>
                    <a:pt x="541401" y="10922"/>
                  </a:lnTo>
                  <a:lnTo>
                    <a:pt x="497585" y="21082"/>
                  </a:lnTo>
                  <a:lnTo>
                    <a:pt x="454913" y="34417"/>
                  </a:lnTo>
                  <a:lnTo>
                    <a:pt x="413511" y="50800"/>
                  </a:lnTo>
                  <a:lnTo>
                    <a:pt x="373506" y="69850"/>
                  </a:lnTo>
                  <a:lnTo>
                    <a:pt x="334772" y="91694"/>
                  </a:lnTo>
                  <a:lnTo>
                    <a:pt x="297700" y="116078"/>
                  </a:lnTo>
                  <a:lnTo>
                    <a:pt x="262254" y="143002"/>
                  </a:lnTo>
                  <a:lnTo>
                    <a:pt x="228561" y="172339"/>
                  </a:lnTo>
                  <a:lnTo>
                    <a:pt x="196748" y="203835"/>
                  </a:lnTo>
                  <a:lnTo>
                    <a:pt x="166903" y="237363"/>
                  </a:lnTo>
                  <a:lnTo>
                    <a:pt x="139141" y="273050"/>
                  </a:lnTo>
                  <a:lnTo>
                    <a:pt x="113576" y="310515"/>
                  </a:lnTo>
                  <a:lnTo>
                    <a:pt x="90309" y="349758"/>
                  </a:lnTo>
                  <a:lnTo>
                    <a:pt x="69456" y="390652"/>
                  </a:lnTo>
                  <a:lnTo>
                    <a:pt x="51117" y="433070"/>
                  </a:lnTo>
                  <a:lnTo>
                    <a:pt x="35407" y="476885"/>
                  </a:lnTo>
                  <a:lnTo>
                    <a:pt x="22428" y="522097"/>
                  </a:lnTo>
                  <a:lnTo>
                    <a:pt x="12293" y="568325"/>
                  </a:lnTo>
                  <a:lnTo>
                    <a:pt x="5105" y="615696"/>
                  </a:lnTo>
                  <a:lnTo>
                    <a:pt x="965" y="663956"/>
                  </a:lnTo>
                  <a:lnTo>
                    <a:pt x="0" y="713105"/>
                  </a:lnTo>
                  <a:lnTo>
                    <a:pt x="1955" y="763143"/>
                  </a:lnTo>
                  <a:lnTo>
                    <a:pt x="7099" y="812292"/>
                  </a:lnTo>
                  <a:lnTo>
                    <a:pt x="15328" y="860298"/>
                  </a:lnTo>
                  <a:lnTo>
                    <a:pt x="26530" y="907034"/>
                  </a:lnTo>
                  <a:lnTo>
                    <a:pt x="40576" y="952500"/>
                  </a:lnTo>
                  <a:lnTo>
                    <a:pt x="57378" y="996569"/>
                  </a:lnTo>
                  <a:lnTo>
                    <a:pt x="76822" y="1039114"/>
                  </a:lnTo>
                  <a:lnTo>
                    <a:pt x="98793" y="1080008"/>
                  </a:lnTo>
                  <a:lnTo>
                    <a:pt x="123177" y="1118997"/>
                  </a:lnTo>
                  <a:lnTo>
                    <a:pt x="149872" y="1156208"/>
                  </a:lnTo>
                  <a:lnTo>
                    <a:pt x="178752" y="1191387"/>
                  </a:lnTo>
                  <a:lnTo>
                    <a:pt x="209727" y="1224280"/>
                  </a:lnTo>
                  <a:lnTo>
                    <a:pt x="242684" y="1255014"/>
                  </a:lnTo>
                  <a:lnTo>
                    <a:pt x="277494" y="1283462"/>
                  </a:lnTo>
                  <a:lnTo>
                    <a:pt x="314070" y="1309370"/>
                  </a:lnTo>
                  <a:lnTo>
                    <a:pt x="352297" y="1332611"/>
                  </a:lnTo>
                  <a:lnTo>
                    <a:pt x="392048" y="1353185"/>
                  </a:lnTo>
                  <a:lnTo>
                    <a:pt x="433197" y="1370838"/>
                  </a:lnTo>
                  <a:lnTo>
                    <a:pt x="475741" y="1385697"/>
                  </a:lnTo>
                  <a:lnTo>
                    <a:pt x="519429" y="1397381"/>
                  </a:lnTo>
                  <a:lnTo>
                    <a:pt x="564133" y="1405763"/>
                  </a:lnTo>
                  <a:lnTo>
                    <a:pt x="609980" y="1410970"/>
                  </a:lnTo>
                  <a:lnTo>
                    <a:pt x="656589" y="1412748"/>
                  </a:lnTo>
                  <a:lnTo>
                    <a:pt x="707390" y="1410589"/>
                  </a:lnTo>
                  <a:lnTo>
                    <a:pt x="757173" y="1404493"/>
                  </a:lnTo>
                  <a:lnTo>
                    <a:pt x="805687" y="1394333"/>
                  </a:lnTo>
                  <a:lnTo>
                    <a:pt x="852804" y="1380363"/>
                  </a:lnTo>
                  <a:lnTo>
                    <a:pt x="898397" y="1362837"/>
                  </a:lnTo>
                  <a:lnTo>
                    <a:pt x="942340" y="1341755"/>
                  </a:lnTo>
                  <a:lnTo>
                    <a:pt x="984504" y="1317371"/>
                  </a:lnTo>
                  <a:lnTo>
                    <a:pt x="1066799" y="1260729"/>
                  </a:lnTo>
                  <a:lnTo>
                    <a:pt x="1109980" y="1233805"/>
                  </a:lnTo>
                  <a:lnTo>
                    <a:pt x="1154175" y="1209167"/>
                  </a:lnTo>
                  <a:lnTo>
                    <a:pt x="1199261" y="1186688"/>
                  </a:lnTo>
                  <a:lnTo>
                    <a:pt x="1245108" y="1166495"/>
                  </a:lnTo>
                  <a:lnTo>
                    <a:pt x="1291717" y="1148461"/>
                  </a:lnTo>
                  <a:lnTo>
                    <a:pt x="1338961" y="1132713"/>
                  </a:lnTo>
                  <a:lnTo>
                    <a:pt x="1386840" y="1118997"/>
                  </a:lnTo>
                  <a:lnTo>
                    <a:pt x="1435227" y="1107440"/>
                  </a:lnTo>
                  <a:lnTo>
                    <a:pt x="1483994" y="1098169"/>
                  </a:lnTo>
                  <a:lnTo>
                    <a:pt x="1533017" y="1090803"/>
                  </a:lnTo>
                  <a:lnTo>
                    <a:pt x="1582292" y="1085723"/>
                  </a:lnTo>
                  <a:lnTo>
                    <a:pt x="1631823" y="1082548"/>
                  </a:lnTo>
                  <a:lnTo>
                    <a:pt x="1681352" y="1081532"/>
                  </a:lnTo>
                  <a:lnTo>
                    <a:pt x="16281146" y="1081532"/>
                  </a:lnTo>
                  <a:lnTo>
                    <a:pt x="16328263" y="1078103"/>
                  </a:lnTo>
                  <a:lnTo>
                    <a:pt x="16373475" y="1068197"/>
                  </a:lnTo>
                  <a:lnTo>
                    <a:pt x="16416274" y="1052068"/>
                  </a:lnTo>
                  <a:lnTo>
                    <a:pt x="16456533" y="1030351"/>
                  </a:lnTo>
                  <a:lnTo>
                    <a:pt x="16493617" y="1003427"/>
                  </a:lnTo>
                  <a:lnTo>
                    <a:pt x="16527018" y="971804"/>
                  </a:lnTo>
                  <a:lnTo>
                    <a:pt x="16556609" y="935863"/>
                  </a:lnTo>
                  <a:lnTo>
                    <a:pt x="16581628" y="896112"/>
                  </a:lnTo>
                  <a:lnTo>
                    <a:pt x="16601821" y="852932"/>
                  </a:lnTo>
                  <a:lnTo>
                    <a:pt x="16616807" y="806831"/>
                  </a:lnTo>
                  <a:lnTo>
                    <a:pt x="16626205" y="758317"/>
                  </a:lnTo>
                  <a:lnTo>
                    <a:pt x="16629380" y="707771"/>
                  </a:lnTo>
                  <a:lnTo>
                    <a:pt x="16626205" y="656590"/>
                  </a:lnTo>
                  <a:lnTo>
                    <a:pt x="16616807" y="607441"/>
                  </a:lnTo>
                  <a:lnTo>
                    <a:pt x="16601821" y="560959"/>
                  </a:lnTo>
                  <a:lnTo>
                    <a:pt x="16581628" y="517525"/>
                  </a:lnTo>
                  <a:lnTo>
                    <a:pt x="16556609" y="477393"/>
                  </a:lnTo>
                  <a:lnTo>
                    <a:pt x="16527018" y="441325"/>
                  </a:lnTo>
                  <a:lnTo>
                    <a:pt x="16493617" y="409448"/>
                  </a:lnTo>
                  <a:lnTo>
                    <a:pt x="16456533" y="382524"/>
                  </a:lnTo>
                  <a:lnTo>
                    <a:pt x="16416274" y="360680"/>
                  </a:lnTo>
                  <a:lnTo>
                    <a:pt x="16373475" y="344550"/>
                  </a:lnTo>
                  <a:lnTo>
                    <a:pt x="16328263" y="334645"/>
                  </a:lnTo>
                  <a:lnTo>
                    <a:pt x="16281146" y="331216"/>
                  </a:lnTo>
                  <a:lnTo>
                    <a:pt x="1681352" y="331216"/>
                  </a:lnTo>
                  <a:lnTo>
                    <a:pt x="1631314" y="330073"/>
                  </a:lnTo>
                  <a:lnTo>
                    <a:pt x="1581404" y="326898"/>
                  </a:lnTo>
                  <a:lnTo>
                    <a:pt x="1531747" y="321564"/>
                  </a:lnTo>
                  <a:lnTo>
                    <a:pt x="1482343" y="314071"/>
                  </a:lnTo>
                  <a:lnTo>
                    <a:pt x="1433322" y="304419"/>
                  </a:lnTo>
                  <a:lnTo>
                    <a:pt x="1384808" y="292735"/>
                  </a:lnTo>
                  <a:lnTo>
                    <a:pt x="1336802" y="278765"/>
                  </a:lnTo>
                  <a:lnTo>
                    <a:pt x="1289430" y="262636"/>
                  </a:lnTo>
                  <a:lnTo>
                    <a:pt x="1242822" y="244348"/>
                  </a:lnTo>
                  <a:lnTo>
                    <a:pt x="1196848" y="223900"/>
                  </a:lnTo>
                  <a:lnTo>
                    <a:pt x="1151762" y="201295"/>
                  </a:lnTo>
                  <a:lnTo>
                    <a:pt x="1107567" y="176403"/>
                  </a:lnTo>
                  <a:lnTo>
                    <a:pt x="1064386" y="149479"/>
                  </a:lnTo>
                  <a:lnTo>
                    <a:pt x="1022222" y="120142"/>
                  </a:lnTo>
                  <a:lnTo>
                    <a:pt x="979931" y="91821"/>
                  </a:lnTo>
                  <a:lnTo>
                    <a:pt x="935354" y="66929"/>
                  </a:lnTo>
                  <a:lnTo>
                    <a:pt x="888618" y="45593"/>
                  </a:lnTo>
                  <a:lnTo>
                    <a:pt x="839978" y="28067"/>
                  </a:lnTo>
                  <a:lnTo>
                    <a:pt x="789812" y="14605"/>
                  </a:lnTo>
                  <a:lnTo>
                    <a:pt x="738250" y="5207"/>
                  </a:lnTo>
                  <a:lnTo>
                    <a:pt x="685418" y="381"/>
                  </a:lnTo>
                  <a:lnTo>
                    <a:pt x="631825" y="0"/>
                  </a:lnTo>
                  <a:close/>
                </a:path>
              </a:pathLst>
            </a:custGeom>
            <a:solidFill>
              <a:srgbClr val="4761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18615" y="2167128"/>
              <a:ext cx="953769" cy="930910"/>
            </a:xfrm>
            <a:custGeom>
              <a:avLst/>
              <a:gdLst/>
              <a:ahLst/>
              <a:cxnLst/>
              <a:rect l="l" t="t" r="r" b="b"/>
              <a:pathLst>
                <a:path w="953769" h="930910">
                  <a:moveTo>
                    <a:pt x="476758" y="0"/>
                  </a:moveTo>
                  <a:lnTo>
                    <a:pt x="428117" y="2413"/>
                  </a:lnTo>
                  <a:lnTo>
                    <a:pt x="380746" y="9398"/>
                  </a:lnTo>
                  <a:lnTo>
                    <a:pt x="335025" y="20954"/>
                  </a:lnTo>
                  <a:lnTo>
                    <a:pt x="291211" y="36575"/>
                  </a:lnTo>
                  <a:lnTo>
                    <a:pt x="249555" y="56133"/>
                  </a:lnTo>
                  <a:lnTo>
                    <a:pt x="210184" y="79501"/>
                  </a:lnTo>
                  <a:lnTo>
                    <a:pt x="173481" y="106299"/>
                  </a:lnTo>
                  <a:lnTo>
                    <a:pt x="139674" y="136271"/>
                  </a:lnTo>
                  <a:lnTo>
                    <a:pt x="108902" y="169291"/>
                  </a:lnTo>
                  <a:lnTo>
                    <a:pt x="81445" y="205104"/>
                  </a:lnTo>
                  <a:lnTo>
                    <a:pt x="57556" y="243586"/>
                  </a:lnTo>
                  <a:lnTo>
                    <a:pt x="37477" y="284225"/>
                  </a:lnTo>
                  <a:lnTo>
                    <a:pt x="21437" y="327025"/>
                  </a:lnTo>
                  <a:lnTo>
                    <a:pt x="9690" y="371601"/>
                  </a:lnTo>
                  <a:lnTo>
                    <a:pt x="2463" y="417829"/>
                  </a:lnTo>
                  <a:lnTo>
                    <a:pt x="0" y="465327"/>
                  </a:lnTo>
                  <a:lnTo>
                    <a:pt x="2463" y="512952"/>
                  </a:lnTo>
                  <a:lnTo>
                    <a:pt x="9690" y="559180"/>
                  </a:lnTo>
                  <a:lnTo>
                    <a:pt x="21437" y="603757"/>
                  </a:lnTo>
                  <a:lnTo>
                    <a:pt x="37477" y="646556"/>
                  </a:lnTo>
                  <a:lnTo>
                    <a:pt x="57556" y="687197"/>
                  </a:lnTo>
                  <a:lnTo>
                    <a:pt x="81445" y="725677"/>
                  </a:lnTo>
                  <a:lnTo>
                    <a:pt x="108902" y="761492"/>
                  </a:lnTo>
                  <a:lnTo>
                    <a:pt x="139674" y="794512"/>
                  </a:lnTo>
                  <a:lnTo>
                    <a:pt x="173481" y="824483"/>
                  </a:lnTo>
                  <a:lnTo>
                    <a:pt x="210184" y="851280"/>
                  </a:lnTo>
                  <a:lnTo>
                    <a:pt x="249555" y="874649"/>
                  </a:lnTo>
                  <a:lnTo>
                    <a:pt x="291211" y="894206"/>
                  </a:lnTo>
                  <a:lnTo>
                    <a:pt x="335025" y="909827"/>
                  </a:lnTo>
                  <a:lnTo>
                    <a:pt x="380746" y="921385"/>
                  </a:lnTo>
                  <a:lnTo>
                    <a:pt x="428117" y="928370"/>
                  </a:lnTo>
                  <a:lnTo>
                    <a:pt x="476758" y="930782"/>
                  </a:lnTo>
                  <a:lnTo>
                    <a:pt x="525526" y="928370"/>
                  </a:lnTo>
                  <a:lnTo>
                    <a:pt x="572897" y="921385"/>
                  </a:lnTo>
                  <a:lnTo>
                    <a:pt x="618616" y="909827"/>
                  </a:lnTo>
                  <a:lnTo>
                    <a:pt x="662432" y="894206"/>
                  </a:lnTo>
                  <a:lnTo>
                    <a:pt x="704088" y="874649"/>
                  </a:lnTo>
                  <a:lnTo>
                    <a:pt x="743458" y="851280"/>
                  </a:lnTo>
                  <a:lnTo>
                    <a:pt x="780160" y="824483"/>
                  </a:lnTo>
                  <a:lnTo>
                    <a:pt x="813942" y="794512"/>
                  </a:lnTo>
                  <a:lnTo>
                    <a:pt x="844804" y="761492"/>
                  </a:lnTo>
                  <a:lnTo>
                    <a:pt x="872235" y="725677"/>
                  </a:lnTo>
                  <a:lnTo>
                    <a:pt x="896111" y="687197"/>
                  </a:lnTo>
                  <a:lnTo>
                    <a:pt x="916178" y="646556"/>
                  </a:lnTo>
                  <a:lnTo>
                    <a:pt x="932179" y="603757"/>
                  </a:lnTo>
                  <a:lnTo>
                    <a:pt x="943991" y="559180"/>
                  </a:lnTo>
                  <a:lnTo>
                    <a:pt x="951229" y="512952"/>
                  </a:lnTo>
                  <a:lnTo>
                    <a:pt x="953642" y="465327"/>
                  </a:lnTo>
                  <a:lnTo>
                    <a:pt x="951229" y="417829"/>
                  </a:lnTo>
                  <a:lnTo>
                    <a:pt x="943991" y="371601"/>
                  </a:lnTo>
                  <a:lnTo>
                    <a:pt x="932179" y="327025"/>
                  </a:lnTo>
                  <a:lnTo>
                    <a:pt x="916178" y="284225"/>
                  </a:lnTo>
                  <a:lnTo>
                    <a:pt x="896111" y="243586"/>
                  </a:lnTo>
                  <a:lnTo>
                    <a:pt x="872235" y="205104"/>
                  </a:lnTo>
                  <a:lnTo>
                    <a:pt x="844804" y="169291"/>
                  </a:lnTo>
                  <a:lnTo>
                    <a:pt x="813942" y="136271"/>
                  </a:lnTo>
                  <a:lnTo>
                    <a:pt x="780160" y="106299"/>
                  </a:lnTo>
                  <a:lnTo>
                    <a:pt x="743458" y="79501"/>
                  </a:lnTo>
                  <a:lnTo>
                    <a:pt x="704088" y="56133"/>
                  </a:lnTo>
                  <a:lnTo>
                    <a:pt x="662432" y="36575"/>
                  </a:lnTo>
                  <a:lnTo>
                    <a:pt x="618616" y="20954"/>
                  </a:lnTo>
                  <a:lnTo>
                    <a:pt x="572897" y="9398"/>
                  </a:lnTo>
                  <a:lnTo>
                    <a:pt x="525526" y="2413"/>
                  </a:lnTo>
                  <a:lnTo>
                    <a:pt x="4767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935736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16421100" y="0"/>
                </a:moveTo>
                <a:lnTo>
                  <a:pt x="0" y="0"/>
                </a:lnTo>
                <a:lnTo>
                  <a:pt x="0" y="28955"/>
                </a:lnTo>
                <a:lnTo>
                  <a:pt x="16421100" y="28955"/>
                </a:lnTo>
                <a:lnTo>
                  <a:pt x="1642110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37361" y="599312"/>
            <a:ext cx="3571875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/>
              <a:t>Unit</a:t>
            </a:r>
            <a:r>
              <a:rPr dirty="0" sz="5600" spc="-220"/>
              <a:t> </a:t>
            </a:r>
            <a:r>
              <a:rPr dirty="0" sz="5600" spc="-5"/>
              <a:t>Testing</a:t>
            </a:r>
            <a:endParaRPr sz="5600"/>
          </a:p>
        </p:txBody>
      </p:sp>
      <p:sp>
        <p:nvSpPr>
          <p:cNvPr id="8" name="object 8"/>
          <p:cNvSpPr txBox="1"/>
          <p:nvPr/>
        </p:nvSpPr>
        <p:spPr>
          <a:xfrm>
            <a:off x="1339088" y="2343099"/>
            <a:ext cx="461645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5" b="1">
                <a:solidFill>
                  <a:srgbClr val="47617A"/>
                </a:solidFill>
                <a:latin typeface="Leelawadee UI"/>
                <a:cs typeface="Leelawadee UI"/>
              </a:rPr>
              <a:t>01</a:t>
            </a:r>
            <a:endParaRPr sz="3000">
              <a:latin typeface="Leelawadee UI"/>
              <a:cs typeface="Leelawadee U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40308" y="3439667"/>
            <a:ext cx="16629380" cy="1414780"/>
            <a:chOff x="940308" y="3439667"/>
            <a:chExt cx="16629380" cy="1414780"/>
          </a:xfrm>
        </p:grpSpPr>
        <p:sp>
          <p:nvSpPr>
            <p:cNvPr id="10" name="object 10"/>
            <p:cNvSpPr/>
            <p:nvPr/>
          </p:nvSpPr>
          <p:spPr>
            <a:xfrm>
              <a:off x="940308" y="3439667"/>
              <a:ext cx="16629380" cy="1414780"/>
            </a:xfrm>
            <a:custGeom>
              <a:avLst/>
              <a:gdLst/>
              <a:ahLst/>
              <a:cxnLst/>
              <a:rect l="l" t="t" r="r" b="b"/>
              <a:pathLst>
                <a:path w="16629380" h="1414779">
                  <a:moveTo>
                    <a:pt x="631825" y="0"/>
                  </a:moveTo>
                  <a:lnTo>
                    <a:pt x="586104" y="3428"/>
                  </a:lnTo>
                  <a:lnTo>
                    <a:pt x="541401" y="10286"/>
                  </a:lnTo>
                  <a:lnTo>
                    <a:pt x="497585" y="20447"/>
                  </a:lnTo>
                  <a:lnTo>
                    <a:pt x="454913" y="33654"/>
                  </a:lnTo>
                  <a:lnTo>
                    <a:pt x="413511" y="49910"/>
                  </a:lnTo>
                  <a:lnTo>
                    <a:pt x="373506" y="68960"/>
                  </a:lnTo>
                  <a:lnTo>
                    <a:pt x="334772" y="90804"/>
                  </a:lnTo>
                  <a:lnTo>
                    <a:pt x="297700" y="115315"/>
                  </a:lnTo>
                  <a:lnTo>
                    <a:pt x="262254" y="142366"/>
                  </a:lnTo>
                  <a:lnTo>
                    <a:pt x="228561" y="171703"/>
                  </a:lnTo>
                  <a:lnTo>
                    <a:pt x="196748" y="203326"/>
                  </a:lnTo>
                  <a:lnTo>
                    <a:pt x="166903" y="237108"/>
                  </a:lnTo>
                  <a:lnTo>
                    <a:pt x="139141" y="272923"/>
                  </a:lnTo>
                  <a:lnTo>
                    <a:pt x="113576" y="310641"/>
                  </a:lnTo>
                  <a:lnTo>
                    <a:pt x="90309" y="350138"/>
                  </a:lnTo>
                  <a:lnTo>
                    <a:pt x="69456" y="391286"/>
                  </a:lnTo>
                  <a:lnTo>
                    <a:pt x="51117" y="433958"/>
                  </a:lnTo>
                  <a:lnTo>
                    <a:pt x="35407" y="478027"/>
                  </a:lnTo>
                  <a:lnTo>
                    <a:pt x="22428" y="523366"/>
                  </a:lnTo>
                  <a:lnTo>
                    <a:pt x="12293" y="569848"/>
                  </a:lnTo>
                  <a:lnTo>
                    <a:pt x="5105" y="617473"/>
                  </a:lnTo>
                  <a:lnTo>
                    <a:pt x="965" y="665860"/>
                  </a:lnTo>
                  <a:lnTo>
                    <a:pt x="0" y="715136"/>
                  </a:lnTo>
                  <a:lnTo>
                    <a:pt x="1955" y="765047"/>
                  </a:lnTo>
                  <a:lnTo>
                    <a:pt x="7099" y="813942"/>
                  </a:lnTo>
                  <a:lnTo>
                    <a:pt x="15328" y="861821"/>
                  </a:lnTo>
                  <a:lnTo>
                    <a:pt x="26530" y="908557"/>
                  </a:lnTo>
                  <a:lnTo>
                    <a:pt x="40576" y="954023"/>
                  </a:lnTo>
                  <a:lnTo>
                    <a:pt x="57378" y="997965"/>
                  </a:lnTo>
                  <a:lnTo>
                    <a:pt x="76822" y="1040510"/>
                  </a:lnTo>
                  <a:lnTo>
                    <a:pt x="98793" y="1081277"/>
                  </a:lnTo>
                  <a:lnTo>
                    <a:pt x="123177" y="1120266"/>
                  </a:lnTo>
                  <a:lnTo>
                    <a:pt x="149872" y="1157477"/>
                  </a:lnTo>
                  <a:lnTo>
                    <a:pt x="178752" y="1192656"/>
                  </a:lnTo>
                  <a:lnTo>
                    <a:pt x="209727" y="1225549"/>
                  </a:lnTo>
                  <a:lnTo>
                    <a:pt x="242684" y="1256410"/>
                  </a:lnTo>
                  <a:lnTo>
                    <a:pt x="277494" y="1284731"/>
                  </a:lnTo>
                  <a:lnTo>
                    <a:pt x="314070" y="1310639"/>
                  </a:lnTo>
                  <a:lnTo>
                    <a:pt x="352297" y="1334007"/>
                  </a:lnTo>
                  <a:lnTo>
                    <a:pt x="392048" y="1354581"/>
                  </a:lnTo>
                  <a:lnTo>
                    <a:pt x="433197" y="1372361"/>
                  </a:lnTo>
                  <a:lnTo>
                    <a:pt x="475741" y="1387093"/>
                  </a:lnTo>
                  <a:lnTo>
                    <a:pt x="519429" y="1398777"/>
                  </a:lnTo>
                  <a:lnTo>
                    <a:pt x="564133" y="1407286"/>
                  </a:lnTo>
                  <a:lnTo>
                    <a:pt x="609980" y="1412493"/>
                  </a:lnTo>
                  <a:lnTo>
                    <a:pt x="656589" y="1414271"/>
                  </a:lnTo>
                  <a:lnTo>
                    <a:pt x="707390" y="1412239"/>
                  </a:lnTo>
                  <a:lnTo>
                    <a:pt x="757173" y="1406397"/>
                  </a:lnTo>
                  <a:lnTo>
                    <a:pt x="805687" y="1396618"/>
                  </a:lnTo>
                  <a:lnTo>
                    <a:pt x="852804" y="1383156"/>
                  </a:lnTo>
                  <a:lnTo>
                    <a:pt x="898397" y="1366011"/>
                  </a:lnTo>
                  <a:lnTo>
                    <a:pt x="942340" y="1345310"/>
                  </a:lnTo>
                  <a:lnTo>
                    <a:pt x="984504" y="1321180"/>
                  </a:lnTo>
                  <a:lnTo>
                    <a:pt x="1024762" y="1293621"/>
                  </a:lnTo>
                  <a:lnTo>
                    <a:pt x="1066799" y="1264411"/>
                  </a:lnTo>
                  <a:lnTo>
                    <a:pt x="1109980" y="1237233"/>
                  </a:lnTo>
                  <a:lnTo>
                    <a:pt x="1154175" y="1212341"/>
                  </a:lnTo>
                  <a:lnTo>
                    <a:pt x="1199261" y="1189608"/>
                  </a:lnTo>
                  <a:lnTo>
                    <a:pt x="1245108" y="1169161"/>
                  </a:lnTo>
                  <a:lnTo>
                    <a:pt x="1291717" y="1150873"/>
                  </a:lnTo>
                  <a:lnTo>
                    <a:pt x="1338961" y="1134617"/>
                  </a:lnTo>
                  <a:lnTo>
                    <a:pt x="1386840" y="1120647"/>
                  </a:lnTo>
                  <a:lnTo>
                    <a:pt x="1435227" y="1108836"/>
                  </a:lnTo>
                  <a:lnTo>
                    <a:pt x="1483994" y="1099184"/>
                  </a:lnTo>
                  <a:lnTo>
                    <a:pt x="1533017" y="1091691"/>
                  </a:lnTo>
                  <a:lnTo>
                    <a:pt x="1582292" y="1086357"/>
                  </a:lnTo>
                  <a:lnTo>
                    <a:pt x="1631823" y="1083182"/>
                  </a:lnTo>
                  <a:lnTo>
                    <a:pt x="1681352" y="1082166"/>
                  </a:lnTo>
                  <a:lnTo>
                    <a:pt x="16281146" y="1082166"/>
                  </a:lnTo>
                  <a:lnTo>
                    <a:pt x="16328263" y="1078737"/>
                  </a:lnTo>
                  <a:lnTo>
                    <a:pt x="16373475" y="1068831"/>
                  </a:lnTo>
                  <a:lnTo>
                    <a:pt x="16416274" y="1052956"/>
                  </a:lnTo>
                  <a:lnTo>
                    <a:pt x="16456533" y="1031366"/>
                  </a:lnTo>
                  <a:lnTo>
                    <a:pt x="16493617" y="1004569"/>
                  </a:lnTo>
                  <a:lnTo>
                    <a:pt x="16527018" y="972946"/>
                  </a:lnTo>
                  <a:lnTo>
                    <a:pt x="16556609" y="937005"/>
                  </a:lnTo>
                  <a:lnTo>
                    <a:pt x="16581628" y="897254"/>
                  </a:lnTo>
                  <a:lnTo>
                    <a:pt x="16601821" y="853820"/>
                  </a:lnTo>
                  <a:lnTo>
                    <a:pt x="16616807" y="807465"/>
                  </a:lnTo>
                  <a:lnTo>
                    <a:pt x="16626205" y="758443"/>
                  </a:lnTo>
                  <a:lnTo>
                    <a:pt x="16629380" y="707135"/>
                  </a:lnTo>
                  <a:lnTo>
                    <a:pt x="16626205" y="656462"/>
                  </a:lnTo>
                  <a:lnTo>
                    <a:pt x="16616807" y="607694"/>
                  </a:lnTo>
                  <a:lnTo>
                    <a:pt x="16601821" y="561593"/>
                  </a:lnTo>
                  <a:lnTo>
                    <a:pt x="16581628" y="518286"/>
                  </a:lnTo>
                  <a:lnTo>
                    <a:pt x="16556609" y="478408"/>
                  </a:lnTo>
                  <a:lnTo>
                    <a:pt x="16527018" y="442340"/>
                  </a:lnTo>
                  <a:lnTo>
                    <a:pt x="16493617" y="410590"/>
                  </a:lnTo>
                  <a:lnTo>
                    <a:pt x="16456533" y="383539"/>
                  </a:lnTo>
                  <a:lnTo>
                    <a:pt x="16416274" y="361695"/>
                  </a:lnTo>
                  <a:lnTo>
                    <a:pt x="16373475" y="345566"/>
                  </a:lnTo>
                  <a:lnTo>
                    <a:pt x="16328263" y="335533"/>
                  </a:lnTo>
                  <a:lnTo>
                    <a:pt x="16281146" y="332104"/>
                  </a:lnTo>
                  <a:lnTo>
                    <a:pt x="1681352" y="332104"/>
                  </a:lnTo>
                  <a:lnTo>
                    <a:pt x="1631314" y="331088"/>
                  </a:lnTo>
                  <a:lnTo>
                    <a:pt x="1581404" y="327786"/>
                  </a:lnTo>
                  <a:lnTo>
                    <a:pt x="1531747" y="322199"/>
                  </a:lnTo>
                  <a:lnTo>
                    <a:pt x="1482343" y="314578"/>
                  </a:lnTo>
                  <a:lnTo>
                    <a:pt x="1433322" y="304673"/>
                  </a:lnTo>
                  <a:lnTo>
                    <a:pt x="1384808" y="292734"/>
                  </a:lnTo>
                  <a:lnTo>
                    <a:pt x="1336802" y="278637"/>
                  </a:lnTo>
                  <a:lnTo>
                    <a:pt x="1289430" y="262381"/>
                  </a:lnTo>
                  <a:lnTo>
                    <a:pt x="1242822" y="243966"/>
                  </a:lnTo>
                  <a:lnTo>
                    <a:pt x="1196848" y="223392"/>
                  </a:lnTo>
                  <a:lnTo>
                    <a:pt x="1151762" y="200786"/>
                  </a:lnTo>
                  <a:lnTo>
                    <a:pt x="1107567" y="176149"/>
                  </a:lnTo>
                  <a:lnTo>
                    <a:pt x="1064386" y="149351"/>
                  </a:lnTo>
                  <a:lnTo>
                    <a:pt x="979931" y="92075"/>
                  </a:lnTo>
                  <a:lnTo>
                    <a:pt x="935354" y="67055"/>
                  </a:lnTo>
                  <a:lnTo>
                    <a:pt x="888618" y="45720"/>
                  </a:lnTo>
                  <a:lnTo>
                    <a:pt x="839978" y="28066"/>
                  </a:lnTo>
                  <a:lnTo>
                    <a:pt x="789812" y="14604"/>
                  </a:lnTo>
                  <a:lnTo>
                    <a:pt x="738250" y="5333"/>
                  </a:lnTo>
                  <a:lnTo>
                    <a:pt x="685418" y="380"/>
                  </a:lnTo>
                  <a:lnTo>
                    <a:pt x="631825" y="0"/>
                  </a:lnTo>
                  <a:close/>
                </a:path>
              </a:pathLst>
            </a:custGeom>
            <a:solidFill>
              <a:srgbClr val="46A3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18616" y="3681983"/>
              <a:ext cx="953769" cy="930910"/>
            </a:xfrm>
            <a:custGeom>
              <a:avLst/>
              <a:gdLst/>
              <a:ahLst/>
              <a:cxnLst/>
              <a:rect l="l" t="t" r="r" b="b"/>
              <a:pathLst>
                <a:path w="953769" h="930910">
                  <a:moveTo>
                    <a:pt x="476758" y="0"/>
                  </a:moveTo>
                  <a:lnTo>
                    <a:pt x="428117" y="2413"/>
                  </a:lnTo>
                  <a:lnTo>
                    <a:pt x="380746" y="9398"/>
                  </a:lnTo>
                  <a:lnTo>
                    <a:pt x="335025" y="20955"/>
                  </a:lnTo>
                  <a:lnTo>
                    <a:pt x="291211" y="36575"/>
                  </a:lnTo>
                  <a:lnTo>
                    <a:pt x="249555" y="56134"/>
                  </a:lnTo>
                  <a:lnTo>
                    <a:pt x="210184" y="79501"/>
                  </a:lnTo>
                  <a:lnTo>
                    <a:pt x="173481" y="106299"/>
                  </a:lnTo>
                  <a:lnTo>
                    <a:pt x="139674" y="136271"/>
                  </a:lnTo>
                  <a:lnTo>
                    <a:pt x="108902" y="169291"/>
                  </a:lnTo>
                  <a:lnTo>
                    <a:pt x="81445" y="205105"/>
                  </a:lnTo>
                  <a:lnTo>
                    <a:pt x="57556" y="243586"/>
                  </a:lnTo>
                  <a:lnTo>
                    <a:pt x="37477" y="284226"/>
                  </a:lnTo>
                  <a:lnTo>
                    <a:pt x="21437" y="327025"/>
                  </a:lnTo>
                  <a:lnTo>
                    <a:pt x="9690" y="371602"/>
                  </a:lnTo>
                  <a:lnTo>
                    <a:pt x="2463" y="417830"/>
                  </a:lnTo>
                  <a:lnTo>
                    <a:pt x="0" y="465328"/>
                  </a:lnTo>
                  <a:lnTo>
                    <a:pt x="2463" y="512953"/>
                  </a:lnTo>
                  <a:lnTo>
                    <a:pt x="9690" y="559181"/>
                  </a:lnTo>
                  <a:lnTo>
                    <a:pt x="21437" y="603758"/>
                  </a:lnTo>
                  <a:lnTo>
                    <a:pt x="37477" y="646557"/>
                  </a:lnTo>
                  <a:lnTo>
                    <a:pt x="57556" y="687197"/>
                  </a:lnTo>
                  <a:lnTo>
                    <a:pt x="81445" y="725551"/>
                  </a:lnTo>
                  <a:lnTo>
                    <a:pt x="108902" y="761492"/>
                  </a:lnTo>
                  <a:lnTo>
                    <a:pt x="139674" y="794512"/>
                  </a:lnTo>
                  <a:lnTo>
                    <a:pt x="173481" y="824484"/>
                  </a:lnTo>
                  <a:lnTo>
                    <a:pt x="210184" y="851281"/>
                  </a:lnTo>
                  <a:lnTo>
                    <a:pt x="249555" y="874649"/>
                  </a:lnTo>
                  <a:lnTo>
                    <a:pt x="291211" y="894207"/>
                  </a:lnTo>
                  <a:lnTo>
                    <a:pt x="335025" y="909828"/>
                  </a:lnTo>
                  <a:lnTo>
                    <a:pt x="380746" y="921385"/>
                  </a:lnTo>
                  <a:lnTo>
                    <a:pt x="428117" y="928370"/>
                  </a:lnTo>
                  <a:lnTo>
                    <a:pt x="476758" y="930783"/>
                  </a:lnTo>
                  <a:lnTo>
                    <a:pt x="525526" y="928370"/>
                  </a:lnTo>
                  <a:lnTo>
                    <a:pt x="572897" y="921385"/>
                  </a:lnTo>
                  <a:lnTo>
                    <a:pt x="618616" y="909828"/>
                  </a:lnTo>
                  <a:lnTo>
                    <a:pt x="662432" y="894207"/>
                  </a:lnTo>
                  <a:lnTo>
                    <a:pt x="704088" y="874649"/>
                  </a:lnTo>
                  <a:lnTo>
                    <a:pt x="743458" y="851281"/>
                  </a:lnTo>
                  <a:lnTo>
                    <a:pt x="780160" y="824484"/>
                  </a:lnTo>
                  <a:lnTo>
                    <a:pt x="813942" y="794512"/>
                  </a:lnTo>
                  <a:lnTo>
                    <a:pt x="844804" y="761492"/>
                  </a:lnTo>
                  <a:lnTo>
                    <a:pt x="872235" y="725551"/>
                  </a:lnTo>
                  <a:lnTo>
                    <a:pt x="896111" y="687197"/>
                  </a:lnTo>
                  <a:lnTo>
                    <a:pt x="916178" y="646557"/>
                  </a:lnTo>
                  <a:lnTo>
                    <a:pt x="932179" y="603758"/>
                  </a:lnTo>
                  <a:lnTo>
                    <a:pt x="943991" y="559181"/>
                  </a:lnTo>
                  <a:lnTo>
                    <a:pt x="951229" y="512953"/>
                  </a:lnTo>
                  <a:lnTo>
                    <a:pt x="953642" y="465328"/>
                  </a:lnTo>
                  <a:lnTo>
                    <a:pt x="951229" y="417830"/>
                  </a:lnTo>
                  <a:lnTo>
                    <a:pt x="943991" y="371602"/>
                  </a:lnTo>
                  <a:lnTo>
                    <a:pt x="932179" y="327025"/>
                  </a:lnTo>
                  <a:lnTo>
                    <a:pt x="916178" y="284226"/>
                  </a:lnTo>
                  <a:lnTo>
                    <a:pt x="896111" y="243586"/>
                  </a:lnTo>
                  <a:lnTo>
                    <a:pt x="872235" y="205105"/>
                  </a:lnTo>
                  <a:lnTo>
                    <a:pt x="844804" y="169291"/>
                  </a:lnTo>
                  <a:lnTo>
                    <a:pt x="813942" y="136271"/>
                  </a:lnTo>
                  <a:lnTo>
                    <a:pt x="780160" y="106299"/>
                  </a:lnTo>
                  <a:lnTo>
                    <a:pt x="743458" y="79501"/>
                  </a:lnTo>
                  <a:lnTo>
                    <a:pt x="704088" y="56134"/>
                  </a:lnTo>
                  <a:lnTo>
                    <a:pt x="662432" y="36575"/>
                  </a:lnTo>
                  <a:lnTo>
                    <a:pt x="618616" y="20955"/>
                  </a:lnTo>
                  <a:lnTo>
                    <a:pt x="572897" y="9398"/>
                  </a:lnTo>
                  <a:lnTo>
                    <a:pt x="525526" y="2413"/>
                  </a:lnTo>
                  <a:lnTo>
                    <a:pt x="4767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1339088" y="3849751"/>
            <a:ext cx="46164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 b="1">
                <a:solidFill>
                  <a:srgbClr val="46A3D9"/>
                </a:solidFill>
                <a:latin typeface="Leelawadee UI"/>
                <a:cs typeface="Leelawadee UI"/>
              </a:rPr>
              <a:t>02</a:t>
            </a:r>
            <a:endParaRPr sz="3000">
              <a:latin typeface="Leelawadee UI"/>
              <a:cs typeface="Leelawadee U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40308" y="4959096"/>
            <a:ext cx="16629380" cy="1409700"/>
            <a:chOff x="940308" y="4959096"/>
            <a:chExt cx="16629380" cy="1409700"/>
          </a:xfrm>
        </p:grpSpPr>
        <p:sp>
          <p:nvSpPr>
            <p:cNvPr id="14" name="object 14"/>
            <p:cNvSpPr/>
            <p:nvPr/>
          </p:nvSpPr>
          <p:spPr>
            <a:xfrm>
              <a:off x="940308" y="4959096"/>
              <a:ext cx="16629380" cy="1409700"/>
            </a:xfrm>
            <a:custGeom>
              <a:avLst/>
              <a:gdLst/>
              <a:ahLst/>
              <a:cxnLst/>
              <a:rect l="l" t="t" r="r" b="b"/>
              <a:pathLst>
                <a:path w="16629380" h="1409700">
                  <a:moveTo>
                    <a:pt x="631825" y="0"/>
                  </a:moveTo>
                  <a:lnTo>
                    <a:pt x="586104" y="3428"/>
                  </a:lnTo>
                  <a:lnTo>
                    <a:pt x="541401" y="10159"/>
                  </a:lnTo>
                  <a:lnTo>
                    <a:pt x="497585" y="20192"/>
                  </a:lnTo>
                  <a:lnTo>
                    <a:pt x="454913" y="33274"/>
                  </a:lnTo>
                  <a:lnTo>
                    <a:pt x="413511" y="49275"/>
                  </a:lnTo>
                  <a:lnTo>
                    <a:pt x="373506" y="68199"/>
                  </a:lnTo>
                  <a:lnTo>
                    <a:pt x="334772" y="89915"/>
                  </a:lnTo>
                  <a:lnTo>
                    <a:pt x="297700" y="114173"/>
                  </a:lnTo>
                  <a:lnTo>
                    <a:pt x="262254" y="140842"/>
                  </a:lnTo>
                  <a:lnTo>
                    <a:pt x="228561" y="169925"/>
                  </a:lnTo>
                  <a:lnTo>
                    <a:pt x="196748" y="201294"/>
                  </a:lnTo>
                  <a:lnTo>
                    <a:pt x="166903" y="234823"/>
                  </a:lnTo>
                  <a:lnTo>
                    <a:pt x="139141" y="270382"/>
                  </a:lnTo>
                  <a:lnTo>
                    <a:pt x="113576" y="307720"/>
                  </a:lnTo>
                  <a:lnTo>
                    <a:pt x="90309" y="346963"/>
                  </a:lnTo>
                  <a:lnTo>
                    <a:pt x="69456" y="387730"/>
                  </a:lnTo>
                  <a:lnTo>
                    <a:pt x="51117" y="430149"/>
                  </a:lnTo>
                  <a:lnTo>
                    <a:pt x="35407" y="473963"/>
                  </a:lnTo>
                  <a:lnTo>
                    <a:pt x="22428" y="519049"/>
                  </a:lnTo>
                  <a:lnTo>
                    <a:pt x="12293" y="565276"/>
                  </a:lnTo>
                  <a:lnTo>
                    <a:pt x="5105" y="612648"/>
                  </a:lnTo>
                  <a:lnTo>
                    <a:pt x="965" y="660907"/>
                  </a:lnTo>
                  <a:lnTo>
                    <a:pt x="0" y="709929"/>
                  </a:lnTo>
                  <a:lnTo>
                    <a:pt x="1955" y="759967"/>
                  </a:lnTo>
                  <a:lnTo>
                    <a:pt x="7099" y="808989"/>
                  </a:lnTo>
                  <a:lnTo>
                    <a:pt x="15328" y="856995"/>
                  </a:lnTo>
                  <a:lnTo>
                    <a:pt x="26530" y="903858"/>
                  </a:lnTo>
                  <a:lnTo>
                    <a:pt x="40576" y="949325"/>
                  </a:lnTo>
                  <a:lnTo>
                    <a:pt x="57378" y="993266"/>
                  </a:lnTo>
                  <a:lnTo>
                    <a:pt x="76822" y="1035812"/>
                  </a:lnTo>
                  <a:lnTo>
                    <a:pt x="98793" y="1076578"/>
                  </a:lnTo>
                  <a:lnTo>
                    <a:pt x="123177" y="1115694"/>
                  </a:lnTo>
                  <a:lnTo>
                    <a:pt x="149872" y="1152778"/>
                  </a:lnTo>
                  <a:lnTo>
                    <a:pt x="178752" y="1187957"/>
                  </a:lnTo>
                  <a:lnTo>
                    <a:pt x="209727" y="1220851"/>
                  </a:lnTo>
                  <a:lnTo>
                    <a:pt x="242684" y="1251584"/>
                  </a:lnTo>
                  <a:lnTo>
                    <a:pt x="277494" y="1280032"/>
                  </a:lnTo>
                  <a:lnTo>
                    <a:pt x="314070" y="1305814"/>
                  </a:lnTo>
                  <a:lnTo>
                    <a:pt x="352297" y="1329054"/>
                  </a:lnTo>
                  <a:lnTo>
                    <a:pt x="392048" y="1349628"/>
                  </a:lnTo>
                  <a:lnTo>
                    <a:pt x="433197" y="1367408"/>
                  </a:lnTo>
                  <a:lnTo>
                    <a:pt x="475741" y="1382140"/>
                  </a:lnTo>
                  <a:lnTo>
                    <a:pt x="519429" y="1393825"/>
                  </a:lnTo>
                  <a:lnTo>
                    <a:pt x="564133" y="1402206"/>
                  </a:lnTo>
                  <a:lnTo>
                    <a:pt x="609980" y="1407414"/>
                  </a:lnTo>
                  <a:lnTo>
                    <a:pt x="656589" y="1409191"/>
                  </a:lnTo>
                  <a:lnTo>
                    <a:pt x="707390" y="1407032"/>
                  </a:lnTo>
                  <a:lnTo>
                    <a:pt x="757173" y="1400937"/>
                  </a:lnTo>
                  <a:lnTo>
                    <a:pt x="805687" y="1390777"/>
                  </a:lnTo>
                  <a:lnTo>
                    <a:pt x="852804" y="1376806"/>
                  </a:lnTo>
                  <a:lnTo>
                    <a:pt x="898397" y="1359280"/>
                  </a:lnTo>
                  <a:lnTo>
                    <a:pt x="942340" y="1338199"/>
                  </a:lnTo>
                  <a:lnTo>
                    <a:pt x="984504" y="1313814"/>
                  </a:lnTo>
                  <a:lnTo>
                    <a:pt x="1066799" y="1257680"/>
                  </a:lnTo>
                  <a:lnTo>
                    <a:pt x="1109980" y="1231138"/>
                  </a:lnTo>
                  <a:lnTo>
                    <a:pt x="1154175" y="1206753"/>
                  </a:lnTo>
                  <a:lnTo>
                    <a:pt x="1199261" y="1184402"/>
                  </a:lnTo>
                  <a:lnTo>
                    <a:pt x="1245108" y="1164336"/>
                  </a:lnTo>
                  <a:lnTo>
                    <a:pt x="1291717" y="1146302"/>
                  </a:lnTo>
                  <a:lnTo>
                    <a:pt x="1338961" y="1130300"/>
                  </a:lnTo>
                  <a:lnTo>
                    <a:pt x="1386840" y="1116456"/>
                  </a:lnTo>
                  <a:lnTo>
                    <a:pt x="1435227" y="1104773"/>
                  </a:lnTo>
                  <a:lnTo>
                    <a:pt x="1483994" y="1095248"/>
                  </a:lnTo>
                  <a:lnTo>
                    <a:pt x="1533017" y="1087881"/>
                  </a:lnTo>
                  <a:lnTo>
                    <a:pt x="1582292" y="1082548"/>
                  </a:lnTo>
                  <a:lnTo>
                    <a:pt x="1631823" y="1079373"/>
                  </a:lnTo>
                  <a:lnTo>
                    <a:pt x="1681352" y="1078229"/>
                  </a:lnTo>
                  <a:lnTo>
                    <a:pt x="16281146" y="1078229"/>
                  </a:lnTo>
                  <a:lnTo>
                    <a:pt x="16328263" y="1074801"/>
                  </a:lnTo>
                  <a:lnTo>
                    <a:pt x="16373475" y="1064894"/>
                  </a:lnTo>
                  <a:lnTo>
                    <a:pt x="16416274" y="1048765"/>
                  </a:lnTo>
                  <a:lnTo>
                    <a:pt x="16456533" y="1027049"/>
                  </a:lnTo>
                  <a:lnTo>
                    <a:pt x="16493617" y="1000125"/>
                  </a:lnTo>
                  <a:lnTo>
                    <a:pt x="16527018" y="968501"/>
                  </a:lnTo>
                  <a:lnTo>
                    <a:pt x="16556609" y="932561"/>
                  </a:lnTo>
                  <a:lnTo>
                    <a:pt x="16581628" y="892809"/>
                  </a:lnTo>
                  <a:lnTo>
                    <a:pt x="16601821" y="849756"/>
                  </a:lnTo>
                  <a:lnTo>
                    <a:pt x="16616807" y="803655"/>
                  </a:lnTo>
                  <a:lnTo>
                    <a:pt x="16626205" y="755141"/>
                  </a:lnTo>
                  <a:lnTo>
                    <a:pt x="16629380" y="704595"/>
                  </a:lnTo>
                  <a:lnTo>
                    <a:pt x="16626205" y="653541"/>
                  </a:lnTo>
                  <a:lnTo>
                    <a:pt x="16616807" y="604646"/>
                  </a:lnTo>
                  <a:lnTo>
                    <a:pt x="16601821" y="558418"/>
                  </a:lnTo>
                  <a:lnTo>
                    <a:pt x="16581628" y="515112"/>
                  </a:lnTo>
                  <a:lnTo>
                    <a:pt x="16556609" y="475488"/>
                  </a:lnTo>
                  <a:lnTo>
                    <a:pt x="16527018" y="439674"/>
                  </a:lnTo>
                  <a:lnTo>
                    <a:pt x="16493617" y="408177"/>
                  </a:lnTo>
                  <a:lnTo>
                    <a:pt x="16456533" y="381507"/>
                  </a:lnTo>
                  <a:lnTo>
                    <a:pt x="16416274" y="360044"/>
                  </a:lnTo>
                  <a:lnTo>
                    <a:pt x="16373475" y="344169"/>
                  </a:lnTo>
                  <a:lnTo>
                    <a:pt x="16328263" y="334263"/>
                  </a:lnTo>
                  <a:lnTo>
                    <a:pt x="16281146" y="330962"/>
                  </a:lnTo>
                  <a:lnTo>
                    <a:pt x="1681352" y="330962"/>
                  </a:lnTo>
                  <a:lnTo>
                    <a:pt x="1631314" y="329818"/>
                  </a:lnTo>
                  <a:lnTo>
                    <a:pt x="1581404" y="326516"/>
                  </a:lnTo>
                  <a:lnTo>
                    <a:pt x="1531747" y="321055"/>
                  </a:lnTo>
                  <a:lnTo>
                    <a:pt x="1482343" y="313308"/>
                  </a:lnTo>
                  <a:lnTo>
                    <a:pt x="1433322" y="303402"/>
                  </a:lnTo>
                  <a:lnTo>
                    <a:pt x="1384808" y="291464"/>
                  </a:lnTo>
                  <a:lnTo>
                    <a:pt x="1336802" y="277240"/>
                  </a:lnTo>
                  <a:lnTo>
                    <a:pt x="1289430" y="260857"/>
                  </a:lnTo>
                  <a:lnTo>
                    <a:pt x="1242822" y="242315"/>
                  </a:lnTo>
                  <a:lnTo>
                    <a:pt x="1196848" y="221614"/>
                  </a:lnTo>
                  <a:lnTo>
                    <a:pt x="1151762" y="198754"/>
                  </a:lnTo>
                  <a:lnTo>
                    <a:pt x="1107567" y="173862"/>
                  </a:lnTo>
                  <a:lnTo>
                    <a:pt x="1064386" y="146684"/>
                  </a:lnTo>
                  <a:lnTo>
                    <a:pt x="1022222" y="117475"/>
                  </a:lnTo>
                  <a:lnTo>
                    <a:pt x="979931" y="89280"/>
                  </a:lnTo>
                  <a:lnTo>
                    <a:pt x="935354" y="64642"/>
                  </a:lnTo>
                  <a:lnTo>
                    <a:pt x="888618" y="43687"/>
                  </a:lnTo>
                  <a:lnTo>
                    <a:pt x="839978" y="26669"/>
                  </a:lnTo>
                  <a:lnTo>
                    <a:pt x="789812" y="13715"/>
                  </a:lnTo>
                  <a:lnTo>
                    <a:pt x="738250" y="4825"/>
                  </a:lnTo>
                  <a:lnTo>
                    <a:pt x="685418" y="253"/>
                  </a:lnTo>
                  <a:lnTo>
                    <a:pt x="631825" y="0"/>
                  </a:lnTo>
                  <a:close/>
                </a:path>
              </a:pathLst>
            </a:custGeom>
            <a:solidFill>
              <a:srgbClr val="F05F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118616" y="5196840"/>
              <a:ext cx="953769" cy="930910"/>
            </a:xfrm>
            <a:custGeom>
              <a:avLst/>
              <a:gdLst/>
              <a:ahLst/>
              <a:cxnLst/>
              <a:rect l="l" t="t" r="r" b="b"/>
              <a:pathLst>
                <a:path w="953769" h="930910">
                  <a:moveTo>
                    <a:pt x="476758" y="0"/>
                  </a:moveTo>
                  <a:lnTo>
                    <a:pt x="428117" y="2412"/>
                  </a:lnTo>
                  <a:lnTo>
                    <a:pt x="380746" y="9398"/>
                  </a:lnTo>
                  <a:lnTo>
                    <a:pt x="335025" y="20955"/>
                  </a:lnTo>
                  <a:lnTo>
                    <a:pt x="291211" y="36575"/>
                  </a:lnTo>
                  <a:lnTo>
                    <a:pt x="249555" y="56134"/>
                  </a:lnTo>
                  <a:lnTo>
                    <a:pt x="210184" y="79501"/>
                  </a:lnTo>
                  <a:lnTo>
                    <a:pt x="173481" y="106299"/>
                  </a:lnTo>
                  <a:lnTo>
                    <a:pt x="139674" y="136271"/>
                  </a:lnTo>
                  <a:lnTo>
                    <a:pt x="108902" y="169290"/>
                  </a:lnTo>
                  <a:lnTo>
                    <a:pt x="81445" y="205105"/>
                  </a:lnTo>
                  <a:lnTo>
                    <a:pt x="57556" y="243586"/>
                  </a:lnTo>
                  <a:lnTo>
                    <a:pt x="37477" y="284225"/>
                  </a:lnTo>
                  <a:lnTo>
                    <a:pt x="21437" y="327025"/>
                  </a:lnTo>
                  <a:lnTo>
                    <a:pt x="9690" y="371601"/>
                  </a:lnTo>
                  <a:lnTo>
                    <a:pt x="2463" y="417830"/>
                  </a:lnTo>
                  <a:lnTo>
                    <a:pt x="0" y="465327"/>
                  </a:lnTo>
                  <a:lnTo>
                    <a:pt x="2463" y="512952"/>
                  </a:lnTo>
                  <a:lnTo>
                    <a:pt x="9690" y="559181"/>
                  </a:lnTo>
                  <a:lnTo>
                    <a:pt x="21437" y="603758"/>
                  </a:lnTo>
                  <a:lnTo>
                    <a:pt x="37477" y="646557"/>
                  </a:lnTo>
                  <a:lnTo>
                    <a:pt x="57556" y="687197"/>
                  </a:lnTo>
                  <a:lnTo>
                    <a:pt x="81445" y="725551"/>
                  </a:lnTo>
                  <a:lnTo>
                    <a:pt x="108902" y="761492"/>
                  </a:lnTo>
                  <a:lnTo>
                    <a:pt x="139674" y="794512"/>
                  </a:lnTo>
                  <a:lnTo>
                    <a:pt x="173481" y="824484"/>
                  </a:lnTo>
                  <a:lnTo>
                    <a:pt x="210184" y="851281"/>
                  </a:lnTo>
                  <a:lnTo>
                    <a:pt x="249555" y="874649"/>
                  </a:lnTo>
                  <a:lnTo>
                    <a:pt x="291211" y="894207"/>
                  </a:lnTo>
                  <a:lnTo>
                    <a:pt x="335025" y="909827"/>
                  </a:lnTo>
                  <a:lnTo>
                    <a:pt x="380746" y="921385"/>
                  </a:lnTo>
                  <a:lnTo>
                    <a:pt x="428117" y="928370"/>
                  </a:lnTo>
                  <a:lnTo>
                    <a:pt x="476758" y="930783"/>
                  </a:lnTo>
                  <a:lnTo>
                    <a:pt x="525526" y="928370"/>
                  </a:lnTo>
                  <a:lnTo>
                    <a:pt x="572897" y="921385"/>
                  </a:lnTo>
                  <a:lnTo>
                    <a:pt x="618616" y="909827"/>
                  </a:lnTo>
                  <a:lnTo>
                    <a:pt x="662432" y="894207"/>
                  </a:lnTo>
                  <a:lnTo>
                    <a:pt x="704088" y="874649"/>
                  </a:lnTo>
                  <a:lnTo>
                    <a:pt x="743458" y="851281"/>
                  </a:lnTo>
                  <a:lnTo>
                    <a:pt x="780160" y="824484"/>
                  </a:lnTo>
                  <a:lnTo>
                    <a:pt x="813942" y="794512"/>
                  </a:lnTo>
                  <a:lnTo>
                    <a:pt x="844804" y="761492"/>
                  </a:lnTo>
                  <a:lnTo>
                    <a:pt x="872235" y="725551"/>
                  </a:lnTo>
                  <a:lnTo>
                    <a:pt x="896111" y="687197"/>
                  </a:lnTo>
                  <a:lnTo>
                    <a:pt x="916178" y="646557"/>
                  </a:lnTo>
                  <a:lnTo>
                    <a:pt x="932179" y="603758"/>
                  </a:lnTo>
                  <a:lnTo>
                    <a:pt x="943991" y="559181"/>
                  </a:lnTo>
                  <a:lnTo>
                    <a:pt x="951229" y="512952"/>
                  </a:lnTo>
                  <a:lnTo>
                    <a:pt x="953642" y="465327"/>
                  </a:lnTo>
                  <a:lnTo>
                    <a:pt x="951229" y="417830"/>
                  </a:lnTo>
                  <a:lnTo>
                    <a:pt x="943991" y="371601"/>
                  </a:lnTo>
                  <a:lnTo>
                    <a:pt x="932179" y="327025"/>
                  </a:lnTo>
                  <a:lnTo>
                    <a:pt x="916178" y="284225"/>
                  </a:lnTo>
                  <a:lnTo>
                    <a:pt x="896111" y="243586"/>
                  </a:lnTo>
                  <a:lnTo>
                    <a:pt x="872235" y="205105"/>
                  </a:lnTo>
                  <a:lnTo>
                    <a:pt x="844804" y="169290"/>
                  </a:lnTo>
                  <a:lnTo>
                    <a:pt x="813942" y="136271"/>
                  </a:lnTo>
                  <a:lnTo>
                    <a:pt x="780160" y="106299"/>
                  </a:lnTo>
                  <a:lnTo>
                    <a:pt x="743458" y="79501"/>
                  </a:lnTo>
                  <a:lnTo>
                    <a:pt x="704088" y="56134"/>
                  </a:lnTo>
                  <a:lnTo>
                    <a:pt x="662432" y="36575"/>
                  </a:lnTo>
                  <a:lnTo>
                    <a:pt x="618616" y="20955"/>
                  </a:lnTo>
                  <a:lnTo>
                    <a:pt x="572897" y="9398"/>
                  </a:lnTo>
                  <a:lnTo>
                    <a:pt x="525526" y="2412"/>
                  </a:lnTo>
                  <a:lnTo>
                    <a:pt x="4767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339088" y="5374385"/>
            <a:ext cx="46164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 b="1">
                <a:solidFill>
                  <a:srgbClr val="F05F67"/>
                </a:solidFill>
                <a:latin typeface="Leelawadee UI"/>
                <a:cs typeface="Leelawadee UI"/>
              </a:rPr>
              <a:t>03</a:t>
            </a:r>
            <a:endParaRPr sz="3000">
              <a:latin typeface="Leelawadee UI"/>
              <a:cs typeface="Leelawadee U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40308" y="6467855"/>
            <a:ext cx="16629380" cy="1412875"/>
            <a:chOff x="940308" y="6467855"/>
            <a:chExt cx="16629380" cy="1412875"/>
          </a:xfrm>
        </p:grpSpPr>
        <p:sp>
          <p:nvSpPr>
            <p:cNvPr id="18" name="object 18"/>
            <p:cNvSpPr/>
            <p:nvPr/>
          </p:nvSpPr>
          <p:spPr>
            <a:xfrm>
              <a:off x="940308" y="6467855"/>
              <a:ext cx="16629380" cy="1412875"/>
            </a:xfrm>
            <a:custGeom>
              <a:avLst/>
              <a:gdLst/>
              <a:ahLst/>
              <a:cxnLst/>
              <a:rect l="l" t="t" r="r" b="b"/>
              <a:pathLst>
                <a:path w="16629380" h="1412875">
                  <a:moveTo>
                    <a:pt x="631825" y="0"/>
                  </a:moveTo>
                  <a:lnTo>
                    <a:pt x="586104" y="3429"/>
                  </a:lnTo>
                  <a:lnTo>
                    <a:pt x="541401" y="10287"/>
                  </a:lnTo>
                  <a:lnTo>
                    <a:pt x="497585" y="20320"/>
                  </a:lnTo>
                  <a:lnTo>
                    <a:pt x="454913" y="33401"/>
                  </a:lnTo>
                  <a:lnTo>
                    <a:pt x="413511" y="49530"/>
                  </a:lnTo>
                  <a:lnTo>
                    <a:pt x="373506" y="68453"/>
                  </a:lnTo>
                  <a:lnTo>
                    <a:pt x="334772" y="90170"/>
                  </a:lnTo>
                  <a:lnTo>
                    <a:pt x="297700" y="114427"/>
                  </a:lnTo>
                  <a:lnTo>
                    <a:pt x="262254" y="141224"/>
                  </a:lnTo>
                  <a:lnTo>
                    <a:pt x="228561" y="170434"/>
                  </a:lnTo>
                  <a:lnTo>
                    <a:pt x="196748" y="201930"/>
                  </a:lnTo>
                  <a:lnTo>
                    <a:pt x="166903" y="235458"/>
                  </a:lnTo>
                  <a:lnTo>
                    <a:pt x="139141" y="271145"/>
                  </a:lnTo>
                  <a:lnTo>
                    <a:pt x="113576" y="308610"/>
                  </a:lnTo>
                  <a:lnTo>
                    <a:pt x="90309" y="347853"/>
                  </a:lnTo>
                  <a:lnTo>
                    <a:pt x="69456" y="388747"/>
                  </a:lnTo>
                  <a:lnTo>
                    <a:pt x="51117" y="431292"/>
                  </a:lnTo>
                  <a:lnTo>
                    <a:pt x="35407" y="475107"/>
                  </a:lnTo>
                  <a:lnTo>
                    <a:pt x="22428" y="520319"/>
                  </a:lnTo>
                  <a:lnTo>
                    <a:pt x="12293" y="566674"/>
                  </a:lnTo>
                  <a:lnTo>
                    <a:pt x="5105" y="614172"/>
                  </a:lnTo>
                  <a:lnTo>
                    <a:pt x="965" y="662559"/>
                  </a:lnTo>
                  <a:lnTo>
                    <a:pt x="0" y="711708"/>
                  </a:lnTo>
                  <a:lnTo>
                    <a:pt x="1955" y="761873"/>
                  </a:lnTo>
                  <a:lnTo>
                    <a:pt x="7099" y="811022"/>
                  </a:lnTo>
                  <a:lnTo>
                    <a:pt x="15328" y="859155"/>
                  </a:lnTo>
                  <a:lnTo>
                    <a:pt x="26530" y="906145"/>
                  </a:lnTo>
                  <a:lnTo>
                    <a:pt x="40576" y="951738"/>
                  </a:lnTo>
                  <a:lnTo>
                    <a:pt x="57378" y="995807"/>
                  </a:lnTo>
                  <a:lnTo>
                    <a:pt x="76822" y="1038479"/>
                  </a:lnTo>
                  <a:lnTo>
                    <a:pt x="98793" y="1079373"/>
                  </a:lnTo>
                  <a:lnTo>
                    <a:pt x="123177" y="1118489"/>
                  </a:lnTo>
                  <a:lnTo>
                    <a:pt x="149872" y="1155700"/>
                  </a:lnTo>
                  <a:lnTo>
                    <a:pt x="178752" y="1190879"/>
                  </a:lnTo>
                  <a:lnTo>
                    <a:pt x="209727" y="1224026"/>
                  </a:lnTo>
                  <a:lnTo>
                    <a:pt x="242684" y="1254760"/>
                  </a:lnTo>
                  <a:lnTo>
                    <a:pt x="277494" y="1283208"/>
                  </a:lnTo>
                  <a:lnTo>
                    <a:pt x="314070" y="1309116"/>
                  </a:lnTo>
                  <a:lnTo>
                    <a:pt x="352297" y="1332484"/>
                  </a:lnTo>
                  <a:lnTo>
                    <a:pt x="392048" y="1353058"/>
                  </a:lnTo>
                  <a:lnTo>
                    <a:pt x="433197" y="1370838"/>
                  </a:lnTo>
                  <a:lnTo>
                    <a:pt x="475741" y="1385570"/>
                  </a:lnTo>
                  <a:lnTo>
                    <a:pt x="519429" y="1397254"/>
                  </a:lnTo>
                  <a:lnTo>
                    <a:pt x="564133" y="1405763"/>
                  </a:lnTo>
                  <a:lnTo>
                    <a:pt x="609980" y="1410970"/>
                  </a:lnTo>
                  <a:lnTo>
                    <a:pt x="656589" y="1412748"/>
                  </a:lnTo>
                  <a:lnTo>
                    <a:pt x="707390" y="1410589"/>
                  </a:lnTo>
                  <a:lnTo>
                    <a:pt x="757173" y="1404493"/>
                  </a:lnTo>
                  <a:lnTo>
                    <a:pt x="805687" y="1394333"/>
                  </a:lnTo>
                  <a:lnTo>
                    <a:pt x="852804" y="1380363"/>
                  </a:lnTo>
                  <a:lnTo>
                    <a:pt x="898397" y="1362710"/>
                  </a:lnTo>
                  <a:lnTo>
                    <a:pt x="942340" y="1341628"/>
                  </a:lnTo>
                  <a:lnTo>
                    <a:pt x="984504" y="1317244"/>
                  </a:lnTo>
                  <a:lnTo>
                    <a:pt x="1066799" y="1260856"/>
                  </a:lnTo>
                  <a:lnTo>
                    <a:pt x="1109980" y="1234313"/>
                  </a:lnTo>
                  <a:lnTo>
                    <a:pt x="1154175" y="1209802"/>
                  </a:lnTo>
                  <a:lnTo>
                    <a:pt x="1199261" y="1187450"/>
                  </a:lnTo>
                  <a:lnTo>
                    <a:pt x="1245108" y="1167130"/>
                  </a:lnTo>
                  <a:lnTo>
                    <a:pt x="1291717" y="1149096"/>
                  </a:lnTo>
                  <a:lnTo>
                    <a:pt x="1338961" y="1133094"/>
                  </a:lnTo>
                  <a:lnTo>
                    <a:pt x="1386840" y="1119251"/>
                  </a:lnTo>
                  <a:lnTo>
                    <a:pt x="1435227" y="1107567"/>
                  </a:lnTo>
                  <a:lnTo>
                    <a:pt x="1483994" y="1098042"/>
                  </a:lnTo>
                  <a:lnTo>
                    <a:pt x="1533017" y="1090549"/>
                  </a:lnTo>
                  <a:lnTo>
                    <a:pt x="1582292" y="1085215"/>
                  </a:lnTo>
                  <a:lnTo>
                    <a:pt x="1631823" y="1082040"/>
                  </a:lnTo>
                  <a:lnTo>
                    <a:pt x="1681352" y="1080897"/>
                  </a:lnTo>
                  <a:lnTo>
                    <a:pt x="16281146" y="1080897"/>
                  </a:lnTo>
                  <a:lnTo>
                    <a:pt x="16328263" y="1077468"/>
                  </a:lnTo>
                  <a:lnTo>
                    <a:pt x="16373475" y="1067562"/>
                  </a:lnTo>
                  <a:lnTo>
                    <a:pt x="16416274" y="1051433"/>
                  </a:lnTo>
                  <a:lnTo>
                    <a:pt x="16456533" y="1029589"/>
                  </a:lnTo>
                  <a:lnTo>
                    <a:pt x="16493617" y="1002665"/>
                  </a:lnTo>
                  <a:lnTo>
                    <a:pt x="16527018" y="970915"/>
                  </a:lnTo>
                  <a:lnTo>
                    <a:pt x="16556609" y="934847"/>
                  </a:lnTo>
                  <a:lnTo>
                    <a:pt x="16581628" y="895096"/>
                  </a:lnTo>
                  <a:lnTo>
                    <a:pt x="16601821" y="851789"/>
                  </a:lnTo>
                  <a:lnTo>
                    <a:pt x="16616807" y="805688"/>
                  </a:lnTo>
                  <a:lnTo>
                    <a:pt x="16626205" y="757047"/>
                  </a:lnTo>
                  <a:lnTo>
                    <a:pt x="16629380" y="706374"/>
                  </a:lnTo>
                  <a:lnTo>
                    <a:pt x="16626205" y="655193"/>
                  </a:lnTo>
                  <a:lnTo>
                    <a:pt x="16616807" y="606171"/>
                  </a:lnTo>
                  <a:lnTo>
                    <a:pt x="16601821" y="559816"/>
                  </a:lnTo>
                  <a:lnTo>
                    <a:pt x="16581628" y="516509"/>
                  </a:lnTo>
                  <a:lnTo>
                    <a:pt x="16556609" y="476758"/>
                  </a:lnTo>
                  <a:lnTo>
                    <a:pt x="16527018" y="440817"/>
                  </a:lnTo>
                  <a:lnTo>
                    <a:pt x="16493617" y="409321"/>
                  </a:lnTo>
                  <a:lnTo>
                    <a:pt x="16456533" y="382524"/>
                  </a:lnTo>
                  <a:lnTo>
                    <a:pt x="16416274" y="360934"/>
                  </a:lnTo>
                  <a:lnTo>
                    <a:pt x="16373475" y="345059"/>
                  </a:lnTo>
                  <a:lnTo>
                    <a:pt x="16328263" y="335153"/>
                  </a:lnTo>
                  <a:lnTo>
                    <a:pt x="16281146" y="331851"/>
                  </a:lnTo>
                  <a:lnTo>
                    <a:pt x="1681352" y="331851"/>
                  </a:lnTo>
                  <a:lnTo>
                    <a:pt x="1631314" y="330708"/>
                  </a:lnTo>
                  <a:lnTo>
                    <a:pt x="1581404" y="327406"/>
                  </a:lnTo>
                  <a:lnTo>
                    <a:pt x="1531747" y="321818"/>
                  </a:lnTo>
                  <a:lnTo>
                    <a:pt x="1482343" y="314198"/>
                  </a:lnTo>
                  <a:lnTo>
                    <a:pt x="1433322" y="304292"/>
                  </a:lnTo>
                  <a:lnTo>
                    <a:pt x="1384808" y="292227"/>
                  </a:lnTo>
                  <a:lnTo>
                    <a:pt x="1336802" y="278003"/>
                  </a:lnTo>
                  <a:lnTo>
                    <a:pt x="1289430" y="261493"/>
                  </a:lnTo>
                  <a:lnTo>
                    <a:pt x="1242822" y="242951"/>
                  </a:lnTo>
                  <a:lnTo>
                    <a:pt x="1196848" y="222250"/>
                  </a:lnTo>
                  <a:lnTo>
                    <a:pt x="1151762" y="199390"/>
                  </a:lnTo>
                  <a:lnTo>
                    <a:pt x="1107567" y="174244"/>
                  </a:lnTo>
                  <a:lnTo>
                    <a:pt x="1064386" y="147066"/>
                  </a:lnTo>
                  <a:lnTo>
                    <a:pt x="1022222" y="117729"/>
                  </a:lnTo>
                  <a:lnTo>
                    <a:pt x="979931" y="89408"/>
                  </a:lnTo>
                  <a:lnTo>
                    <a:pt x="935354" y="64770"/>
                  </a:lnTo>
                  <a:lnTo>
                    <a:pt x="888618" y="43815"/>
                  </a:lnTo>
                  <a:lnTo>
                    <a:pt x="839978" y="26797"/>
                  </a:lnTo>
                  <a:lnTo>
                    <a:pt x="789812" y="13716"/>
                  </a:lnTo>
                  <a:lnTo>
                    <a:pt x="738250" y="4826"/>
                  </a:lnTo>
                  <a:lnTo>
                    <a:pt x="685418" y="254"/>
                  </a:lnTo>
                  <a:lnTo>
                    <a:pt x="631825" y="0"/>
                  </a:lnTo>
                  <a:close/>
                </a:path>
              </a:pathLst>
            </a:custGeom>
            <a:solidFill>
              <a:srgbClr val="16A9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118616" y="6705599"/>
              <a:ext cx="953769" cy="934085"/>
            </a:xfrm>
            <a:custGeom>
              <a:avLst/>
              <a:gdLst/>
              <a:ahLst/>
              <a:cxnLst/>
              <a:rect l="l" t="t" r="r" b="b"/>
              <a:pathLst>
                <a:path w="953769" h="934084">
                  <a:moveTo>
                    <a:pt x="476758" y="0"/>
                  </a:moveTo>
                  <a:lnTo>
                    <a:pt x="428117" y="2412"/>
                  </a:lnTo>
                  <a:lnTo>
                    <a:pt x="380746" y="9525"/>
                  </a:lnTo>
                  <a:lnTo>
                    <a:pt x="335025" y="20954"/>
                  </a:lnTo>
                  <a:lnTo>
                    <a:pt x="291211" y="36702"/>
                  </a:lnTo>
                  <a:lnTo>
                    <a:pt x="249555" y="56387"/>
                  </a:lnTo>
                  <a:lnTo>
                    <a:pt x="210184" y="79755"/>
                  </a:lnTo>
                  <a:lnTo>
                    <a:pt x="173481" y="106679"/>
                  </a:lnTo>
                  <a:lnTo>
                    <a:pt x="139674" y="136778"/>
                  </a:lnTo>
                  <a:lnTo>
                    <a:pt x="108902" y="169925"/>
                  </a:lnTo>
                  <a:lnTo>
                    <a:pt x="81445" y="205866"/>
                  </a:lnTo>
                  <a:lnTo>
                    <a:pt x="57556" y="244348"/>
                  </a:lnTo>
                  <a:lnTo>
                    <a:pt x="37477" y="285114"/>
                  </a:lnTo>
                  <a:lnTo>
                    <a:pt x="21437" y="328040"/>
                  </a:lnTo>
                  <a:lnTo>
                    <a:pt x="9690" y="372744"/>
                  </a:lnTo>
                  <a:lnTo>
                    <a:pt x="2463" y="419100"/>
                  </a:lnTo>
                  <a:lnTo>
                    <a:pt x="0" y="466851"/>
                  </a:lnTo>
                  <a:lnTo>
                    <a:pt x="2463" y="514604"/>
                  </a:lnTo>
                  <a:lnTo>
                    <a:pt x="9690" y="560958"/>
                  </a:lnTo>
                  <a:lnTo>
                    <a:pt x="21437" y="605663"/>
                  </a:lnTo>
                  <a:lnTo>
                    <a:pt x="37477" y="648588"/>
                  </a:lnTo>
                  <a:lnTo>
                    <a:pt x="57556" y="689356"/>
                  </a:lnTo>
                  <a:lnTo>
                    <a:pt x="81445" y="727837"/>
                  </a:lnTo>
                  <a:lnTo>
                    <a:pt x="108902" y="763777"/>
                  </a:lnTo>
                  <a:lnTo>
                    <a:pt x="139674" y="796925"/>
                  </a:lnTo>
                  <a:lnTo>
                    <a:pt x="173481" y="827024"/>
                  </a:lnTo>
                  <a:lnTo>
                    <a:pt x="210184" y="853948"/>
                  </a:lnTo>
                  <a:lnTo>
                    <a:pt x="249555" y="877316"/>
                  </a:lnTo>
                  <a:lnTo>
                    <a:pt x="291211" y="897001"/>
                  </a:lnTo>
                  <a:lnTo>
                    <a:pt x="335025" y="912749"/>
                  </a:lnTo>
                  <a:lnTo>
                    <a:pt x="380746" y="924179"/>
                  </a:lnTo>
                  <a:lnTo>
                    <a:pt x="428117" y="931291"/>
                  </a:lnTo>
                  <a:lnTo>
                    <a:pt x="476758" y="933704"/>
                  </a:lnTo>
                  <a:lnTo>
                    <a:pt x="525526" y="931291"/>
                  </a:lnTo>
                  <a:lnTo>
                    <a:pt x="572897" y="924179"/>
                  </a:lnTo>
                  <a:lnTo>
                    <a:pt x="618616" y="912749"/>
                  </a:lnTo>
                  <a:lnTo>
                    <a:pt x="662432" y="897001"/>
                  </a:lnTo>
                  <a:lnTo>
                    <a:pt x="704088" y="877316"/>
                  </a:lnTo>
                  <a:lnTo>
                    <a:pt x="743458" y="853948"/>
                  </a:lnTo>
                  <a:lnTo>
                    <a:pt x="780160" y="827024"/>
                  </a:lnTo>
                  <a:lnTo>
                    <a:pt x="813942" y="796925"/>
                  </a:lnTo>
                  <a:lnTo>
                    <a:pt x="844804" y="763777"/>
                  </a:lnTo>
                  <a:lnTo>
                    <a:pt x="872235" y="727837"/>
                  </a:lnTo>
                  <a:lnTo>
                    <a:pt x="896111" y="689356"/>
                  </a:lnTo>
                  <a:lnTo>
                    <a:pt x="916178" y="648588"/>
                  </a:lnTo>
                  <a:lnTo>
                    <a:pt x="932179" y="605663"/>
                  </a:lnTo>
                  <a:lnTo>
                    <a:pt x="943991" y="560958"/>
                  </a:lnTo>
                  <a:lnTo>
                    <a:pt x="951229" y="514604"/>
                  </a:lnTo>
                  <a:lnTo>
                    <a:pt x="953642" y="466851"/>
                  </a:lnTo>
                  <a:lnTo>
                    <a:pt x="951229" y="419100"/>
                  </a:lnTo>
                  <a:lnTo>
                    <a:pt x="943991" y="372744"/>
                  </a:lnTo>
                  <a:lnTo>
                    <a:pt x="932179" y="328040"/>
                  </a:lnTo>
                  <a:lnTo>
                    <a:pt x="916178" y="285114"/>
                  </a:lnTo>
                  <a:lnTo>
                    <a:pt x="896111" y="244348"/>
                  </a:lnTo>
                  <a:lnTo>
                    <a:pt x="872235" y="205866"/>
                  </a:lnTo>
                  <a:lnTo>
                    <a:pt x="844804" y="169925"/>
                  </a:lnTo>
                  <a:lnTo>
                    <a:pt x="813942" y="136778"/>
                  </a:lnTo>
                  <a:lnTo>
                    <a:pt x="780160" y="106679"/>
                  </a:lnTo>
                  <a:lnTo>
                    <a:pt x="743458" y="79755"/>
                  </a:lnTo>
                  <a:lnTo>
                    <a:pt x="704088" y="56387"/>
                  </a:lnTo>
                  <a:lnTo>
                    <a:pt x="662432" y="36702"/>
                  </a:lnTo>
                  <a:lnTo>
                    <a:pt x="618616" y="20954"/>
                  </a:lnTo>
                  <a:lnTo>
                    <a:pt x="572897" y="9525"/>
                  </a:lnTo>
                  <a:lnTo>
                    <a:pt x="525526" y="2412"/>
                  </a:lnTo>
                  <a:lnTo>
                    <a:pt x="4767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1339088" y="6856221"/>
            <a:ext cx="46164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 b="1">
                <a:solidFill>
                  <a:srgbClr val="16A994"/>
                </a:solidFill>
                <a:latin typeface="Leelawadee UI"/>
                <a:cs typeface="Leelawadee UI"/>
              </a:rPr>
              <a:t>04</a:t>
            </a:r>
            <a:endParaRPr sz="3000">
              <a:latin typeface="Leelawadee UI"/>
              <a:cs typeface="Leelawadee U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40308" y="7979664"/>
            <a:ext cx="16629380" cy="1412875"/>
            <a:chOff x="940308" y="7979664"/>
            <a:chExt cx="16629380" cy="1412875"/>
          </a:xfrm>
        </p:grpSpPr>
        <p:sp>
          <p:nvSpPr>
            <p:cNvPr id="22" name="object 22"/>
            <p:cNvSpPr/>
            <p:nvPr/>
          </p:nvSpPr>
          <p:spPr>
            <a:xfrm>
              <a:off x="940308" y="7979664"/>
              <a:ext cx="16629380" cy="1412875"/>
            </a:xfrm>
            <a:custGeom>
              <a:avLst/>
              <a:gdLst/>
              <a:ahLst/>
              <a:cxnLst/>
              <a:rect l="l" t="t" r="r" b="b"/>
              <a:pathLst>
                <a:path w="16629380" h="1412875">
                  <a:moveTo>
                    <a:pt x="631825" y="0"/>
                  </a:moveTo>
                  <a:lnTo>
                    <a:pt x="586104" y="3429"/>
                  </a:lnTo>
                  <a:lnTo>
                    <a:pt x="541401" y="10287"/>
                  </a:lnTo>
                  <a:lnTo>
                    <a:pt x="497585" y="20320"/>
                  </a:lnTo>
                  <a:lnTo>
                    <a:pt x="454913" y="33401"/>
                  </a:lnTo>
                  <a:lnTo>
                    <a:pt x="413511" y="49530"/>
                  </a:lnTo>
                  <a:lnTo>
                    <a:pt x="373506" y="68453"/>
                  </a:lnTo>
                  <a:lnTo>
                    <a:pt x="334772" y="90170"/>
                  </a:lnTo>
                  <a:lnTo>
                    <a:pt x="297700" y="114427"/>
                  </a:lnTo>
                  <a:lnTo>
                    <a:pt x="262254" y="141224"/>
                  </a:lnTo>
                  <a:lnTo>
                    <a:pt x="228561" y="170434"/>
                  </a:lnTo>
                  <a:lnTo>
                    <a:pt x="196748" y="201930"/>
                  </a:lnTo>
                  <a:lnTo>
                    <a:pt x="166903" y="235458"/>
                  </a:lnTo>
                  <a:lnTo>
                    <a:pt x="139141" y="271145"/>
                  </a:lnTo>
                  <a:lnTo>
                    <a:pt x="113576" y="308610"/>
                  </a:lnTo>
                  <a:lnTo>
                    <a:pt x="90309" y="347853"/>
                  </a:lnTo>
                  <a:lnTo>
                    <a:pt x="69456" y="388747"/>
                  </a:lnTo>
                  <a:lnTo>
                    <a:pt x="51117" y="431292"/>
                  </a:lnTo>
                  <a:lnTo>
                    <a:pt x="35407" y="475107"/>
                  </a:lnTo>
                  <a:lnTo>
                    <a:pt x="22428" y="520319"/>
                  </a:lnTo>
                  <a:lnTo>
                    <a:pt x="12293" y="566674"/>
                  </a:lnTo>
                  <a:lnTo>
                    <a:pt x="5105" y="614172"/>
                  </a:lnTo>
                  <a:lnTo>
                    <a:pt x="965" y="662559"/>
                  </a:lnTo>
                  <a:lnTo>
                    <a:pt x="0" y="711708"/>
                  </a:lnTo>
                  <a:lnTo>
                    <a:pt x="1955" y="761873"/>
                  </a:lnTo>
                  <a:lnTo>
                    <a:pt x="7099" y="811022"/>
                  </a:lnTo>
                  <a:lnTo>
                    <a:pt x="15328" y="859155"/>
                  </a:lnTo>
                  <a:lnTo>
                    <a:pt x="26530" y="906145"/>
                  </a:lnTo>
                  <a:lnTo>
                    <a:pt x="40576" y="951611"/>
                  </a:lnTo>
                  <a:lnTo>
                    <a:pt x="57378" y="995807"/>
                  </a:lnTo>
                  <a:lnTo>
                    <a:pt x="76822" y="1038415"/>
                  </a:lnTo>
                  <a:lnTo>
                    <a:pt x="98793" y="1079347"/>
                  </a:lnTo>
                  <a:lnTo>
                    <a:pt x="123177" y="1118476"/>
                  </a:lnTo>
                  <a:lnTo>
                    <a:pt x="149872" y="1155712"/>
                  </a:lnTo>
                  <a:lnTo>
                    <a:pt x="178752" y="1190917"/>
                  </a:lnTo>
                  <a:lnTo>
                    <a:pt x="209727" y="1223975"/>
                  </a:lnTo>
                  <a:lnTo>
                    <a:pt x="242684" y="1254785"/>
                  </a:lnTo>
                  <a:lnTo>
                    <a:pt x="277494" y="1283208"/>
                  </a:lnTo>
                  <a:lnTo>
                    <a:pt x="314070" y="1309141"/>
                  </a:lnTo>
                  <a:lnTo>
                    <a:pt x="352297" y="1332471"/>
                  </a:lnTo>
                  <a:lnTo>
                    <a:pt x="392048" y="1353058"/>
                  </a:lnTo>
                  <a:lnTo>
                    <a:pt x="433197" y="1370812"/>
                  </a:lnTo>
                  <a:lnTo>
                    <a:pt x="475741" y="1385595"/>
                  </a:lnTo>
                  <a:lnTo>
                    <a:pt x="519429" y="1397304"/>
                  </a:lnTo>
                  <a:lnTo>
                    <a:pt x="564133" y="1405801"/>
                  </a:lnTo>
                  <a:lnTo>
                    <a:pt x="609980" y="1410995"/>
                  </a:lnTo>
                  <a:lnTo>
                    <a:pt x="656589" y="1412748"/>
                  </a:lnTo>
                  <a:lnTo>
                    <a:pt x="707390" y="1410639"/>
                  </a:lnTo>
                  <a:lnTo>
                    <a:pt x="757173" y="1404429"/>
                  </a:lnTo>
                  <a:lnTo>
                    <a:pt x="805687" y="1394256"/>
                  </a:lnTo>
                  <a:lnTo>
                    <a:pt x="852804" y="1380299"/>
                  </a:lnTo>
                  <a:lnTo>
                    <a:pt x="898397" y="1362710"/>
                  </a:lnTo>
                  <a:lnTo>
                    <a:pt x="942340" y="1341640"/>
                  </a:lnTo>
                  <a:lnTo>
                    <a:pt x="984504" y="1317231"/>
                  </a:lnTo>
                  <a:lnTo>
                    <a:pt x="1066799" y="1260919"/>
                  </a:lnTo>
                  <a:lnTo>
                    <a:pt x="1109980" y="1234300"/>
                  </a:lnTo>
                  <a:lnTo>
                    <a:pt x="1154175" y="1209814"/>
                  </a:lnTo>
                  <a:lnTo>
                    <a:pt x="1199261" y="1187450"/>
                  </a:lnTo>
                  <a:lnTo>
                    <a:pt x="1245108" y="1167218"/>
                  </a:lnTo>
                  <a:lnTo>
                    <a:pt x="1291717" y="1149121"/>
                  </a:lnTo>
                  <a:lnTo>
                    <a:pt x="1338961" y="1133144"/>
                  </a:lnTo>
                  <a:lnTo>
                    <a:pt x="1386840" y="1119301"/>
                  </a:lnTo>
                  <a:lnTo>
                    <a:pt x="1435227" y="1107592"/>
                  </a:lnTo>
                  <a:lnTo>
                    <a:pt x="1483994" y="1098003"/>
                  </a:lnTo>
                  <a:lnTo>
                    <a:pt x="1533017" y="1090561"/>
                  </a:lnTo>
                  <a:lnTo>
                    <a:pt x="1582292" y="1085227"/>
                  </a:lnTo>
                  <a:lnTo>
                    <a:pt x="1631823" y="1082040"/>
                  </a:lnTo>
                  <a:lnTo>
                    <a:pt x="1681352" y="1080973"/>
                  </a:lnTo>
                  <a:lnTo>
                    <a:pt x="16281146" y="1080973"/>
                  </a:lnTo>
                  <a:lnTo>
                    <a:pt x="16328263" y="1077544"/>
                  </a:lnTo>
                  <a:lnTo>
                    <a:pt x="16373475" y="1067536"/>
                  </a:lnTo>
                  <a:lnTo>
                    <a:pt x="16416274" y="1051407"/>
                  </a:lnTo>
                  <a:lnTo>
                    <a:pt x="16456533" y="1029589"/>
                  </a:lnTo>
                  <a:lnTo>
                    <a:pt x="16493617" y="1002665"/>
                  </a:lnTo>
                  <a:lnTo>
                    <a:pt x="16527018" y="970915"/>
                  </a:lnTo>
                  <a:lnTo>
                    <a:pt x="16556609" y="934847"/>
                  </a:lnTo>
                  <a:lnTo>
                    <a:pt x="16581628" y="895096"/>
                  </a:lnTo>
                  <a:lnTo>
                    <a:pt x="16601821" y="851789"/>
                  </a:lnTo>
                  <a:lnTo>
                    <a:pt x="16616807" y="805688"/>
                  </a:lnTo>
                  <a:lnTo>
                    <a:pt x="16626205" y="757047"/>
                  </a:lnTo>
                  <a:lnTo>
                    <a:pt x="16629380" y="706374"/>
                  </a:lnTo>
                  <a:lnTo>
                    <a:pt x="16626205" y="655193"/>
                  </a:lnTo>
                  <a:lnTo>
                    <a:pt x="16616807" y="606171"/>
                  </a:lnTo>
                  <a:lnTo>
                    <a:pt x="16601821" y="559816"/>
                  </a:lnTo>
                  <a:lnTo>
                    <a:pt x="16581628" y="516509"/>
                  </a:lnTo>
                  <a:lnTo>
                    <a:pt x="16556609" y="476758"/>
                  </a:lnTo>
                  <a:lnTo>
                    <a:pt x="16527018" y="440817"/>
                  </a:lnTo>
                  <a:lnTo>
                    <a:pt x="16493617" y="409321"/>
                  </a:lnTo>
                  <a:lnTo>
                    <a:pt x="16456533" y="382524"/>
                  </a:lnTo>
                  <a:lnTo>
                    <a:pt x="16416274" y="360934"/>
                  </a:lnTo>
                  <a:lnTo>
                    <a:pt x="16373475" y="345059"/>
                  </a:lnTo>
                  <a:lnTo>
                    <a:pt x="16328263" y="335153"/>
                  </a:lnTo>
                  <a:lnTo>
                    <a:pt x="16281146" y="331851"/>
                  </a:lnTo>
                  <a:lnTo>
                    <a:pt x="1681352" y="331851"/>
                  </a:lnTo>
                  <a:lnTo>
                    <a:pt x="1631314" y="330708"/>
                  </a:lnTo>
                  <a:lnTo>
                    <a:pt x="1581404" y="327406"/>
                  </a:lnTo>
                  <a:lnTo>
                    <a:pt x="1531747" y="321818"/>
                  </a:lnTo>
                  <a:lnTo>
                    <a:pt x="1482343" y="314198"/>
                  </a:lnTo>
                  <a:lnTo>
                    <a:pt x="1433322" y="304292"/>
                  </a:lnTo>
                  <a:lnTo>
                    <a:pt x="1384808" y="292227"/>
                  </a:lnTo>
                  <a:lnTo>
                    <a:pt x="1336802" y="278003"/>
                  </a:lnTo>
                  <a:lnTo>
                    <a:pt x="1289430" y="261493"/>
                  </a:lnTo>
                  <a:lnTo>
                    <a:pt x="1242822" y="242951"/>
                  </a:lnTo>
                  <a:lnTo>
                    <a:pt x="1196848" y="222250"/>
                  </a:lnTo>
                  <a:lnTo>
                    <a:pt x="1151762" y="199390"/>
                  </a:lnTo>
                  <a:lnTo>
                    <a:pt x="1107567" y="174244"/>
                  </a:lnTo>
                  <a:lnTo>
                    <a:pt x="1064386" y="147066"/>
                  </a:lnTo>
                  <a:lnTo>
                    <a:pt x="1022222" y="117729"/>
                  </a:lnTo>
                  <a:lnTo>
                    <a:pt x="979931" y="89408"/>
                  </a:lnTo>
                  <a:lnTo>
                    <a:pt x="935354" y="64770"/>
                  </a:lnTo>
                  <a:lnTo>
                    <a:pt x="888618" y="43815"/>
                  </a:lnTo>
                  <a:lnTo>
                    <a:pt x="839978" y="26797"/>
                  </a:lnTo>
                  <a:lnTo>
                    <a:pt x="789812" y="13716"/>
                  </a:lnTo>
                  <a:lnTo>
                    <a:pt x="738250" y="4826"/>
                  </a:lnTo>
                  <a:lnTo>
                    <a:pt x="685418" y="254"/>
                  </a:lnTo>
                  <a:lnTo>
                    <a:pt x="631825" y="0"/>
                  </a:lnTo>
                  <a:close/>
                </a:path>
              </a:pathLst>
            </a:custGeom>
            <a:solidFill>
              <a:srgbClr val="22AC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118616" y="8217408"/>
              <a:ext cx="953769" cy="934085"/>
            </a:xfrm>
            <a:custGeom>
              <a:avLst/>
              <a:gdLst/>
              <a:ahLst/>
              <a:cxnLst/>
              <a:rect l="l" t="t" r="r" b="b"/>
              <a:pathLst>
                <a:path w="953769" h="934084">
                  <a:moveTo>
                    <a:pt x="476758" y="0"/>
                  </a:moveTo>
                  <a:lnTo>
                    <a:pt x="428117" y="2413"/>
                  </a:lnTo>
                  <a:lnTo>
                    <a:pt x="380746" y="9525"/>
                  </a:lnTo>
                  <a:lnTo>
                    <a:pt x="335025" y="20955"/>
                  </a:lnTo>
                  <a:lnTo>
                    <a:pt x="291211" y="36703"/>
                  </a:lnTo>
                  <a:lnTo>
                    <a:pt x="249555" y="56388"/>
                  </a:lnTo>
                  <a:lnTo>
                    <a:pt x="210184" y="79756"/>
                  </a:lnTo>
                  <a:lnTo>
                    <a:pt x="173481" y="106680"/>
                  </a:lnTo>
                  <a:lnTo>
                    <a:pt x="139674" y="136779"/>
                  </a:lnTo>
                  <a:lnTo>
                    <a:pt x="108902" y="169926"/>
                  </a:lnTo>
                  <a:lnTo>
                    <a:pt x="81445" y="205867"/>
                  </a:lnTo>
                  <a:lnTo>
                    <a:pt x="57556" y="244348"/>
                  </a:lnTo>
                  <a:lnTo>
                    <a:pt x="37477" y="285115"/>
                  </a:lnTo>
                  <a:lnTo>
                    <a:pt x="21437" y="328041"/>
                  </a:lnTo>
                  <a:lnTo>
                    <a:pt x="9690" y="372745"/>
                  </a:lnTo>
                  <a:lnTo>
                    <a:pt x="2463" y="419100"/>
                  </a:lnTo>
                  <a:lnTo>
                    <a:pt x="0" y="466852"/>
                  </a:lnTo>
                  <a:lnTo>
                    <a:pt x="2463" y="514604"/>
                  </a:lnTo>
                  <a:lnTo>
                    <a:pt x="9690" y="560959"/>
                  </a:lnTo>
                  <a:lnTo>
                    <a:pt x="21437" y="605663"/>
                  </a:lnTo>
                  <a:lnTo>
                    <a:pt x="37477" y="648589"/>
                  </a:lnTo>
                  <a:lnTo>
                    <a:pt x="57556" y="689356"/>
                  </a:lnTo>
                  <a:lnTo>
                    <a:pt x="81445" y="727837"/>
                  </a:lnTo>
                  <a:lnTo>
                    <a:pt x="108902" y="763778"/>
                  </a:lnTo>
                  <a:lnTo>
                    <a:pt x="139674" y="796925"/>
                  </a:lnTo>
                  <a:lnTo>
                    <a:pt x="173481" y="827087"/>
                  </a:lnTo>
                  <a:lnTo>
                    <a:pt x="210184" y="853960"/>
                  </a:lnTo>
                  <a:lnTo>
                    <a:pt x="249555" y="877354"/>
                  </a:lnTo>
                  <a:lnTo>
                    <a:pt x="291211" y="897013"/>
                  </a:lnTo>
                  <a:lnTo>
                    <a:pt x="335025" y="912710"/>
                  </a:lnTo>
                  <a:lnTo>
                    <a:pt x="380746" y="924217"/>
                  </a:lnTo>
                  <a:lnTo>
                    <a:pt x="428117" y="931291"/>
                  </a:lnTo>
                  <a:lnTo>
                    <a:pt x="476758" y="933704"/>
                  </a:lnTo>
                  <a:lnTo>
                    <a:pt x="525526" y="931291"/>
                  </a:lnTo>
                  <a:lnTo>
                    <a:pt x="572897" y="924217"/>
                  </a:lnTo>
                  <a:lnTo>
                    <a:pt x="618616" y="912710"/>
                  </a:lnTo>
                  <a:lnTo>
                    <a:pt x="662432" y="897013"/>
                  </a:lnTo>
                  <a:lnTo>
                    <a:pt x="704088" y="877354"/>
                  </a:lnTo>
                  <a:lnTo>
                    <a:pt x="743458" y="853960"/>
                  </a:lnTo>
                  <a:lnTo>
                    <a:pt x="780160" y="827087"/>
                  </a:lnTo>
                  <a:lnTo>
                    <a:pt x="813942" y="796925"/>
                  </a:lnTo>
                  <a:lnTo>
                    <a:pt x="844804" y="763778"/>
                  </a:lnTo>
                  <a:lnTo>
                    <a:pt x="872235" y="727837"/>
                  </a:lnTo>
                  <a:lnTo>
                    <a:pt x="896111" y="689356"/>
                  </a:lnTo>
                  <a:lnTo>
                    <a:pt x="916178" y="648589"/>
                  </a:lnTo>
                  <a:lnTo>
                    <a:pt x="932179" y="605663"/>
                  </a:lnTo>
                  <a:lnTo>
                    <a:pt x="943991" y="560959"/>
                  </a:lnTo>
                  <a:lnTo>
                    <a:pt x="951229" y="514604"/>
                  </a:lnTo>
                  <a:lnTo>
                    <a:pt x="953642" y="466852"/>
                  </a:lnTo>
                  <a:lnTo>
                    <a:pt x="951229" y="419100"/>
                  </a:lnTo>
                  <a:lnTo>
                    <a:pt x="943991" y="372745"/>
                  </a:lnTo>
                  <a:lnTo>
                    <a:pt x="932179" y="328041"/>
                  </a:lnTo>
                  <a:lnTo>
                    <a:pt x="916178" y="285115"/>
                  </a:lnTo>
                  <a:lnTo>
                    <a:pt x="896111" y="244348"/>
                  </a:lnTo>
                  <a:lnTo>
                    <a:pt x="872235" y="205867"/>
                  </a:lnTo>
                  <a:lnTo>
                    <a:pt x="844804" y="169926"/>
                  </a:lnTo>
                  <a:lnTo>
                    <a:pt x="813942" y="136779"/>
                  </a:lnTo>
                  <a:lnTo>
                    <a:pt x="780160" y="106680"/>
                  </a:lnTo>
                  <a:lnTo>
                    <a:pt x="743458" y="79756"/>
                  </a:lnTo>
                  <a:lnTo>
                    <a:pt x="704088" y="56388"/>
                  </a:lnTo>
                  <a:lnTo>
                    <a:pt x="662432" y="36703"/>
                  </a:lnTo>
                  <a:lnTo>
                    <a:pt x="618616" y="20955"/>
                  </a:lnTo>
                  <a:lnTo>
                    <a:pt x="572897" y="9525"/>
                  </a:lnTo>
                  <a:lnTo>
                    <a:pt x="525526" y="2413"/>
                  </a:lnTo>
                  <a:lnTo>
                    <a:pt x="4767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1339088" y="8404936"/>
            <a:ext cx="461645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5" b="1">
                <a:solidFill>
                  <a:srgbClr val="22ACB4"/>
                </a:solidFill>
                <a:latin typeface="Leelawadee UI"/>
                <a:cs typeface="Leelawadee UI"/>
              </a:rPr>
              <a:t>05</a:t>
            </a:r>
            <a:endParaRPr sz="3000">
              <a:latin typeface="Leelawadee UI"/>
              <a:cs typeface="Leelawadee U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771901" y="2185161"/>
            <a:ext cx="1408938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solidFill>
                  <a:srgbClr val="FFFFFF"/>
                </a:solidFill>
                <a:latin typeface="Calibri"/>
                <a:cs typeface="Calibri"/>
              </a:rPr>
              <a:t>Unit </a:t>
            </a:r>
            <a:r>
              <a:rPr dirty="0" sz="2400" spc="-25" b="1" i="1">
                <a:solidFill>
                  <a:srgbClr val="FFFFFF"/>
                </a:solidFill>
                <a:latin typeface="Calibri"/>
                <a:cs typeface="Calibri"/>
              </a:rPr>
              <a:t>testing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used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test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2400" spc="-5" b="1" i="1">
                <a:solidFill>
                  <a:srgbClr val="FFFFFF"/>
                </a:solidFill>
                <a:latin typeface="Calibri"/>
                <a:cs typeface="Calibri"/>
              </a:rPr>
              <a:t>small </a:t>
            </a:r>
            <a:r>
              <a:rPr dirty="0" sz="2400" spc="-10" b="1" i="1">
                <a:solidFill>
                  <a:srgbClr val="FFFFFF"/>
                </a:solidFill>
                <a:latin typeface="Calibri"/>
                <a:cs typeface="Calibri"/>
              </a:rPr>
              <a:t>pieces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independent 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code, unconcerned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how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they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are wrapped 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into </a:t>
            </a:r>
            <a:r>
              <a:rPr dirty="0" sz="2400" spc="-5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771901" y="3910965"/>
            <a:ext cx="7030084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 b="1" i="1">
                <a:solidFill>
                  <a:srgbClr val="FFFFFF"/>
                </a:solidFill>
                <a:latin typeface="Calibri"/>
                <a:cs typeface="Calibri"/>
              </a:rPr>
              <a:t>prevent</a:t>
            </a:r>
            <a:r>
              <a:rPr dirty="0" sz="2400" spc="10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 b="1" i="1">
                <a:solidFill>
                  <a:srgbClr val="FFFFFF"/>
                </a:solidFill>
                <a:latin typeface="Calibri"/>
                <a:cs typeface="Calibri"/>
              </a:rPr>
              <a:t>regressions</a:t>
            </a:r>
            <a:r>
              <a:rPr dirty="0" sz="2400" spc="-40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(bugs</a:t>
            </a:r>
            <a:r>
              <a:rPr dirty="0" sz="2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occur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repeatedly)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771901" y="5464302"/>
            <a:ext cx="45072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Easy</a:t>
            </a:r>
            <a:r>
              <a:rPr dirty="0" sz="2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4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b="1" i="1">
                <a:solidFill>
                  <a:srgbClr val="FFFFFF"/>
                </a:solidFill>
                <a:latin typeface="Calibri"/>
                <a:cs typeface="Calibri"/>
              </a:rPr>
              <a:t>pinpoint</a:t>
            </a:r>
            <a:r>
              <a:rPr dirty="0" sz="2400" spc="-70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 b="1" i="1">
                <a:solidFill>
                  <a:srgbClr val="FFFFFF"/>
                </a:solidFill>
                <a:latin typeface="Calibri"/>
                <a:cs typeface="Calibri"/>
              </a:rPr>
              <a:t>fix</a:t>
            </a:r>
            <a:r>
              <a:rPr dirty="0" sz="2400" spc="-35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b="1" i="1">
                <a:solidFill>
                  <a:srgbClr val="FFFFFF"/>
                </a:solidFill>
                <a:latin typeface="Calibri"/>
                <a:cs typeface="Calibri"/>
              </a:rPr>
              <a:t>problem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771901" y="6935469"/>
            <a:ext cx="132651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takes</a:t>
            </a:r>
            <a:r>
              <a:rPr dirty="0" sz="24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 b="1" i="1">
                <a:solidFill>
                  <a:srgbClr val="FFFFFF"/>
                </a:solidFill>
                <a:latin typeface="Calibri"/>
                <a:cs typeface="Calibri"/>
              </a:rPr>
              <a:t>longer</a:t>
            </a:r>
            <a:r>
              <a:rPr dirty="0" sz="2400" spc="-50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 b="1" i="1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dirty="0" sz="2400" spc="-30" b="1" i="1">
                <a:solidFill>
                  <a:srgbClr val="FFFFFF"/>
                </a:solidFill>
                <a:latin typeface="Calibri"/>
                <a:cs typeface="Calibri"/>
              </a:rPr>
              <a:t> to</a:t>
            </a:r>
            <a:r>
              <a:rPr dirty="0" sz="2400" spc="-25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45" b="1" i="1">
                <a:solidFill>
                  <a:srgbClr val="FFFFFF"/>
                </a:solidFill>
                <a:latin typeface="Calibri"/>
                <a:cs typeface="Calibri"/>
              </a:rPr>
              <a:t>execute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likely</a:t>
            </a:r>
            <a:r>
              <a:rPr dirty="0" sz="24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2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 b="1" i="1">
                <a:solidFill>
                  <a:srgbClr val="FFFFFF"/>
                </a:solidFill>
                <a:latin typeface="Calibri"/>
                <a:cs typeface="Calibri"/>
              </a:rPr>
              <a:t>under</a:t>
            </a:r>
            <a:r>
              <a:rPr dirty="0" sz="2400" spc="-15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 b="1" i="1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dirty="0" sz="2400" spc="-5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is much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complex</a:t>
            </a:r>
            <a:r>
              <a:rPr dirty="0" sz="2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dirty="0" sz="2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should</a:t>
            </a:r>
            <a:r>
              <a:rPr dirty="0" sz="2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771901" y="8444865"/>
            <a:ext cx="86645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Popular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tool</a:t>
            </a:r>
            <a:r>
              <a:rPr dirty="0" sz="2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perform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unit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2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Angular</a:t>
            </a:r>
            <a:r>
              <a:rPr dirty="0" sz="2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applications</a:t>
            </a:r>
            <a:r>
              <a:rPr dirty="0" sz="24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2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 b="1" i="1">
                <a:solidFill>
                  <a:srgbClr val="FFFFFF"/>
                </a:solidFill>
                <a:latin typeface="Calibri"/>
                <a:cs typeface="Calibri"/>
              </a:rPr>
              <a:t>Jasmine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046988" y="9441178"/>
            <a:ext cx="2303145" cy="818515"/>
            <a:chOff x="1046988" y="9441178"/>
            <a:chExt cx="2303145" cy="818515"/>
          </a:xfrm>
        </p:grpSpPr>
        <p:sp>
          <p:nvSpPr>
            <p:cNvPr id="31" name="object 31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2276856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2276856" y="792480"/>
                  </a:lnTo>
                  <a:lnTo>
                    <a:pt x="2276856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0" y="792480"/>
                  </a:moveTo>
                  <a:lnTo>
                    <a:pt x="2276856" y="792480"/>
                  </a:lnTo>
                  <a:lnTo>
                    <a:pt x="2276856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25907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DCE1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630400" y="0"/>
            <a:ext cx="2485390" cy="3107690"/>
          </a:xfrm>
          <a:custGeom>
            <a:avLst/>
            <a:gdLst/>
            <a:ahLst/>
            <a:cxnLst/>
            <a:rect l="l" t="t" r="r" b="b"/>
            <a:pathLst>
              <a:path w="2485390" h="3107690">
                <a:moveTo>
                  <a:pt x="2485263" y="0"/>
                </a:moveTo>
                <a:lnTo>
                  <a:pt x="0" y="0"/>
                </a:lnTo>
                <a:lnTo>
                  <a:pt x="0" y="3107181"/>
                </a:lnTo>
                <a:lnTo>
                  <a:pt x="1242567" y="2192654"/>
                </a:lnTo>
                <a:lnTo>
                  <a:pt x="2485263" y="3107181"/>
                </a:lnTo>
                <a:lnTo>
                  <a:pt x="24852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1059180" y="9453370"/>
            <a:ext cx="2277110" cy="833755"/>
            <a:chOff x="1059180" y="9453370"/>
            <a:chExt cx="2277110" cy="8337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9180" y="9453370"/>
              <a:ext cx="2276856" cy="8336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6464" y="9675875"/>
              <a:ext cx="1543812" cy="390144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77840" y="1595627"/>
            <a:ext cx="7133844" cy="709726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518395" y="3358134"/>
            <a:ext cx="2343785" cy="1249680"/>
          </a:xfrm>
          <a:prstGeom prst="rect"/>
        </p:spPr>
        <p:txBody>
          <a:bodyPr wrap="square" lIns="0" tIns="78740" rIns="0" bIns="0" rtlCol="0" vert="horz">
            <a:spAutoFit/>
          </a:bodyPr>
          <a:lstStyle/>
          <a:p>
            <a:pPr marL="385445" marR="5080" indent="-373380">
              <a:lnSpc>
                <a:spcPts val="4600"/>
              </a:lnSpc>
              <a:spcBef>
                <a:spcPts val="620"/>
              </a:spcBef>
            </a:pPr>
            <a:r>
              <a:rPr dirty="0" sz="4200" spc="-35" i="1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dirty="0" sz="4200" spc="5" i="1">
                <a:solidFill>
                  <a:srgbClr val="FFFFFF"/>
                </a:solidFill>
                <a:latin typeface="Calibri"/>
                <a:cs typeface="Calibri"/>
              </a:rPr>
              <a:t>un</a:t>
            </a:r>
            <a:r>
              <a:rPr dirty="0" sz="4200" i="1">
                <a:solidFill>
                  <a:srgbClr val="FFFFFF"/>
                </a:solidFill>
                <a:latin typeface="Calibri"/>
                <a:cs typeface="Calibri"/>
              </a:rPr>
              <a:t>ctional  </a:t>
            </a:r>
            <a:r>
              <a:rPr dirty="0" sz="4200" spc="-55" i="1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26451" y="6463665"/>
            <a:ext cx="2504440" cy="1249680"/>
          </a:xfrm>
          <a:prstGeom prst="rect">
            <a:avLst/>
          </a:prstGeom>
        </p:spPr>
        <p:txBody>
          <a:bodyPr wrap="square" lIns="0" tIns="78740" rIns="0" bIns="0" rtlCol="0" vert="horz">
            <a:spAutoFit/>
          </a:bodyPr>
          <a:lstStyle/>
          <a:p>
            <a:pPr marL="474345" marR="5080" indent="-462280">
              <a:lnSpc>
                <a:spcPts val="4600"/>
              </a:lnSpc>
              <a:spcBef>
                <a:spcPts val="620"/>
              </a:spcBef>
            </a:pPr>
            <a:r>
              <a:rPr dirty="0" sz="4200" spc="-5" b="1" i="1">
                <a:solidFill>
                  <a:srgbClr val="BDBDBD"/>
                </a:solidFill>
                <a:latin typeface="Calibri"/>
                <a:cs typeface="Calibri"/>
              </a:rPr>
              <a:t>I</a:t>
            </a:r>
            <a:r>
              <a:rPr dirty="0" sz="4200" spc="-70" b="1" i="1">
                <a:solidFill>
                  <a:srgbClr val="BDBDBD"/>
                </a:solidFill>
                <a:latin typeface="Calibri"/>
                <a:cs typeface="Calibri"/>
              </a:rPr>
              <a:t>n</a:t>
            </a:r>
            <a:r>
              <a:rPr dirty="0" sz="4200" spc="-90" b="1" i="1">
                <a:solidFill>
                  <a:srgbClr val="BDBDBD"/>
                </a:solidFill>
                <a:latin typeface="Calibri"/>
                <a:cs typeface="Calibri"/>
              </a:rPr>
              <a:t>t</a:t>
            </a:r>
            <a:r>
              <a:rPr dirty="0" sz="4200" spc="-5" b="1" i="1">
                <a:solidFill>
                  <a:srgbClr val="BDBDBD"/>
                </a:solidFill>
                <a:latin typeface="Calibri"/>
                <a:cs typeface="Calibri"/>
              </a:rPr>
              <a:t>egra</a:t>
            </a:r>
            <a:r>
              <a:rPr dirty="0" sz="4200" spc="-15" b="1" i="1">
                <a:solidFill>
                  <a:srgbClr val="BDBDBD"/>
                </a:solidFill>
                <a:latin typeface="Calibri"/>
                <a:cs typeface="Calibri"/>
              </a:rPr>
              <a:t>t</a:t>
            </a:r>
            <a:r>
              <a:rPr dirty="0" sz="4200" b="1" i="1">
                <a:solidFill>
                  <a:srgbClr val="BDBDBD"/>
                </a:solidFill>
                <a:latin typeface="Calibri"/>
                <a:cs typeface="Calibri"/>
              </a:rPr>
              <a:t>ion  </a:t>
            </a:r>
            <a:r>
              <a:rPr dirty="0" sz="4200" spc="-110" b="1" i="1">
                <a:solidFill>
                  <a:srgbClr val="BDBDBD"/>
                </a:solidFill>
                <a:latin typeface="Calibri"/>
                <a:cs typeface="Calibri"/>
              </a:rPr>
              <a:t>Testing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02628" y="3358134"/>
            <a:ext cx="1548765" cy="1249680"/>
          </a:xfrm>
          <a:prstGeom prst="rect">
            <a:avLst/>
          </a:prstGeom>
        </p:spPr>
        <p:txBody>
          <a:bodyPr wrap="square" lIns="0" tIns="78740" rIns="0" bIns="0" rtlCol="0" vert="horz">
            <a:spAutoFit/>
          </a:bodyPr>
          <a:lstStyle/>
          <a:p>
            <a:pPr marL="12700" marR="5080" indent="312420">
              <a:lnSpc>
                <a:spcPts val="4600"/>
              </a:lnSpc>
              <a:spcBef>
                <a:spcPts val="620"/>
              </a:spcBef>
            </a:pPr>
            <a:r>
              <a:rPr dirty="0" sz="4200" b="1" i="1">
                <a:solidFill>
                  <a:srgbClr val="BDBDBD"/>
                </a:solidFill>
                <a:latin typeface="Calibri"/>
                <a:cs typeface="Calibri"/>
              </a:rPr>
              <a:t>Unit </a:t>
            </a:r>
            <a:r>
              <a:rPr dirty="0" sz="4200" spc="5" b="1" i="1">
                <a:solidFill>
                  <a:srgbClr val="BDBDBD"/>
                </a:solidFill>
                <a:latin typeface="Calibri"/>
                <a:cs typeface="Calibri"/>
              </a:rPr>
              <a:t> </a:t>
            </a:r>
            <a:r>
              <a:rPr dirty="0" sz="4200" spc="-640" b="1" i="1">
                <a:solidFill>
                  <a:srgbClr val="BDBDBD"/>
                </a:solidFill>
                <a:latin typeface="Calibri"/>
                <a:cs typeface="Calibri"/>
              </a:rPr>
              <a:t>T</a:t>
            </a:r>
            <a:r>
              <a:rPr dirty="0" sz="4200" b="1" i="1">
                <a:solidFill>
                  <a:srgbClr val="BDBDBD"/>
                </a:solidFill>
                <a:latin typeface="Calibri"/>
                <a:cs typeface="Calibri"/>
              </a:rPr>
              <a:t>e</a:t>
            </a:r>
            <a:r>
              <a:rPr dirty="0" sz="4200" spc="-95" b="1" i="1">
                <a:solidFill>
                  <a:srgbClr val="BDBDBD"/>
                </a:solidFill>
                <a:latin typeface="Calibri"/>
                <a:cs typeface="Calibri"/>
              </a:rPr>
              <a:t>s</a:t>
            </a:r>
            <a:r>
              <a:rPr dirty="0" sz="4200" b="1" i="1">
                <a:solidFill>
                  <a:srgbClr val="BDBDBD"/>
                </a:solidFill>
                <a:latin typeface="Calibri"/>
                <a:cs typeface="Calibri"/>
              </a:rPr>
              <a:t>ting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284207" y="1446275"/>
            <a:ext cx="3578225" cy="5265420"/>
          </a:xfrm>
          <a:custGeom>
            <a:avLst/>
            <a:gdLst/>
            <a:ahLst/>
            <a:cxnLst/>
            <a:rect l="l" t="t" r="r" b="b"/>
            <a:pathLst>
              <a:path w="3578225" h="5265420">
                <a:moveTo>
                  <a:pt x="0" y="0"/>
                </a:moveTo>
                <a:lnTo>
                  <a:pt x="126" y="389890"/>
                </a:lnTo>
                <a:lnTo>
                  <a:pt x="50165" y="390271"/>
                </a:lnTo>
                <a:lnTo>
                  <a:pt x="100202" y="391541"/>
                </a:lnTo>
                <a:lnTo>
                  <a:pt x="150114" y="393446"/>
                </a:lnTo>
                <a:lnTo>
                  <a:pt x="200025" y="396240"/>
                </a:lnTo>
                <a:lnTo>
                  <a:pt x="249809" y="399669"/>
                </a:lnTo>
                <a:lnTo>
                  <a:pt x="299593" y="403987"/>
                </a:lnTo>
                <a:lnTo>
                  <a:pt x="349250" y="409067"/>
                </a:lnTo>
                <a:lnTo>
                  <a:pt x="398780" y="414908"/>
                </a:lnTo>
                <a:lnTo>
                  <a:pt x="448183" y="421513"/>
                </a:lnTo>
                <a:lnTo>
                  <a:pt x="497459" y="428878"/>
                </a:lnTo>
                <a:lnTo>
                  <a:pt x="546608" y="437006"/>
                </a:lnTo>
                <a:lnTo>
                  <a:pt x="595630" y="445897"/>
                </a:lnTo>
                <a:lnTo>
                  <a:pt x="644398" y="455675"/>
                </a:lnTo>
                <a:lnTo>
                  <a:pt x="693166" y="466090"/>
                </a:lnTo>
                <a:lnTo>
                  <a:pt x="741680" y="477266"/>
                </a:lnTo>
                <a:lnTo>
                  <a:pt x="790067" y="489203"/>
                </a:lnTo>
                <a:lnTo>
                  <a:pt x="838200" y="501903"/>
                </a:lnTo>
                <a:lnTo>
                  <a:pt x="886206" y="515366"/>
                </a:lnTo>
                <a:lnTo>
                  <a:pt x="933958" y="529590"/>
                </a:lnTo>
                <a:lnTo>
                  <a:pt x="981456" y="544576"/>
                </a:lnTo>
                <a:lnTo>
                  <a:pt x="1028826" y="560324"/>
                </a:lnTo>
                <a:lnTo>
                  <a:pt x="1075944" y="576706"/>
                </a:lnTo>
                <a:lnTo>
                  <a:pt x="1122807" y="593978"/>
                </a:lnTo>
                <a:lnTo>
                  <a:pt x="1169416" y="611885"/>
                </a:lnTo>
                <a:lnTo>
                  <a:pt x="1215771" y="630554"/>
                </a:lnTo>
                <a:lnTo>
                  <a:pt x="1261872" y="649985"/>
                </a:lnTo>
                <a:lnTo>
                  <a:pt x="1307719" y="670178"/>
                </a:lnTo>
                <a:lnTo>
                  <a:pt x="1351661" y="690245"/>
                </a:lnTo>
                <a:lnTo>
                  <a:pt x="1395222" y="711073"/>
                </a:lnTo>
                <a:lnTo>
                  <a:pt x="1438275" y="732281"/>
                </a:lnTo>
                <a:lnTo>
                  <a:pt x="1480820" y="754126"/>
                </a:lnTo>
                <a:lnTo>
                  <a:pt x="1522984" y="776604"/>
                </a:lnTo>
                <a:lnTo>
                  <a:pt x="1564640" y="799592"/>
                </a:lnTo>
                <a:lnTo>
                  <a:pt x="1605915" y="823087"/>
                </a:lnTo>
                <a:lnTo>
                  <a:pt x="1646682" y="847217"/>
                </a:lnTo>
                <a:lnTo>
                  <a:pt x="1686941" y="871854"/>
                </a:lnTo>
                <a:lnTo>
                  <a:pt x="1726692" y="897001"/>
                </a:lnTo>
                <a:lnTo>
                  <a:pt x="1766062" y="922654"/>
                </a:lnTo>
                <a:lnTo>
                  <a:pt x="1804924" y="948817"/>
                </a:lnTo>
                <a:lnTo>
                  <a:pt x="1843277" y="975487"/>
                </a:lnTo>
                <a:lnTo>
                  <a:pt x="1881124" y="1002665"/>
                </a:lnTo>
                <a:lnTo>
                  <a:pt x="1918589" y="1030351"/>
                </a:lnTo>
                <a:lnTo>
                  <a:pt x="1955546" y="1058418"/>
                </a:lnTo>
                <a:lnTo>
                  <a:pt x="1991868" y="1087120"/>
                </a:lnTo>
                <a:lnTo>
                  <a:pt x="2027809" y="1116202"/>
                </a:lnTo>
                <a:lnTo>
                  <a:pt x="2063242" y="1145794"/>
                </a:lnTo>
                <a:lnTo>
                  <a:pt x="2098294" y="1175893"/>
                </a:lnTo>
                <a:lnTo>
                  <a:pt x="2132711" y="1206373"/>
                </a:lnTo>
                <a:lnTo>
                  <a:pt x="2166620" y="1237233"/>
                </a:lnTo>
                <a:lnTo>
                  <a:pt x="2200021" y="1268602"/>
                </a:lnTo>
                <a:lnTo>
                  <a:pt x="2233041" y="1300479"/>
                </a:lnTo>
                <a:lnTo>
                  <a:pt x="2265426" y="1332738"/>
                </a:lnTo>
                <a:lnTo>
                  <a:pt x="2297303" y="1365377"/>
                </a:lnTo>
                <a:lnTo>
                  <a:pt x="2328672" y="1398524"/>
                </a:lnTo>
                <a:lnTo>
                  <a:pt x="2359660" y="1431925"/>
                </a:lnTo>
                <a:lnTo>
                  <a:pt x="2390013" y="1465833"/>
                </a:lnTo>
                <a:lnTo>
                  <a:pt x="2419731" y="1500124"/>
                </a:lnTo>
                <a:lnTo>
                  <a:pt x="2449068" y="1534795"/>
                </a:lnTo>
                <a:lnTo>
                  <a:pt x="2477897" y="1569847"/>
                </a:lnTo>
                <a:lnTo>
                  <a:pt x="2506091" y="1605279"/>
                </a:lnTo>
                <a:lnTo>
                  <a:pt x="2533777" y="1641094"/>
                </a:lnTo>
                <a:lnTo>
                  <a:pt x="2560955" y="1677162"/>
                </a:lnTo>
                <a:lnTo>
                  <a:pt x="2587625" y="1713738"/>
                </a:lnTo>
                <a:lnTo>
                  <a:pt x="2613787" y="1750568"/>
                </a:lnTo>
                <a:lnTo>
                  <a:pt x="2639314" y="1787778"/>
                </a:lnTo>
                <a:lnTo>
                  <a:pt x="2664333" y="1825244"/>
                </a:lnTo>
                <a:lnTo>
                  <a:pt x="2688844" y="1863090"/>
                </a:lnTo>
                <a:lnTo>
                  <a:pt x="2712720" y="1901317"/>
                </a:lnTo>
                <a:lnTo>
                  <a:pt x="2736088" y="1939798"/>
                </a:lnTo>
                <a:lnTo>
                  <a:pt x="2758821" y="1978532"/>
                </a:lnTo>
                <a:lnTo>
                  <a:pt x="2781173" y="2017649"/>
                </a:lnTo>
                <a:lnTo>
                  <a:pt x="2802763" y="2057019"/>
                </a:lnTo>
                <a:lnTo>
                  <a:pt x="2823972" y="2096643"/>
                </a:lnTo>
                <a:lnTo>
                  <a:pt x="2844546" y="2136648"/>
                </a:lnTo>
                <a:lnTo>
                  <a:pt x="2864485" y="2176906"/>
                </a:lnTo>
                <a:lnTo>
                  <a:pt x="2883916" y="2217420"/>
                </a:lnTo>
                <a:lnTo>
                  <a:pt x="2902712" y="2258059"/>
                </a:lnTo>
                <a:lnTo>
                  <a:pt x="2921000" y="2299080"/>
                </a:lnTo>
                <a:lnTo>
                  <a:pt x="2938653" y="2340356"/>
                </a:lnTo>
                <a:lnTo>
                  <a:pt x="2955798" y="2381885"/>
                </a:lnTo>
                <a:lnTo>
                  <a:pt x="2972308" y="2423541"/>
                </a:lnTo>
                <a:lnTo>
                  <a:pt x="2988310" y="2465451"/>
                </a:lnTo>
                <a:lnTo>
                  <a:pt x="3003550" y="2507615"/>
                </a:lnTo>
                <a:lnTo>
                  <a:pt x="3018409" y="2550033"/>
                </a:lnTo>
                <a:lnTo>
                  <a:pt x="3032506" y="2592578"/>
                </a:lnTo>
                <a:lnTo>
                  <a:pt x="3046095" y="2635377"/>
                </a:lnTo>
                <a:lnTo>
                  <a:pt x="3059049" y="2678429"/>
                </a:lnTo>
                <a:lnTo>
                  <a:pt x="3071368" y="2721610"/>
                </a:lnTo>
                <a:lnTo>
                  <a:pt x="3083179" y="2764916"/>
                </a:lnTo>
                <a:lnTo>
                  <a:pt x="3094355" y="2808478"/>
                </a:lnTo>
                <a:lnTo>
                  <a:pt x="3104896" y="2852166"/>
                </a:lnTo>
                <a:lnTo>
                  <a:pt x="3114802" y="2895981"/>
                </a:lnTo>
                <a:lnTo>
                  <a:pt x="3124073" y="2939923"/>
                </a:lnTo>
                <a:lnTo>
                  <a:pt x="3132836" y="2984119"/>
                </a:lnTo>
                <a:lnTo>
                  <a:pt x="3140964" y="3028315"/>
                </a:lnTo>
                <a:lnTo>
                  <a:pt x="3148330" y="3072765"/>
                </a:lnTo>
                <a:lnTo>
                  <a:pt x="3155188" y="3117341"/>
                </a:lnTo>
                <a:lnTo>
                  <a:pt x="3161411" y="3161919"/>
                </a:lnTo>
                <a:lnTo>
                  <a:pt x="3166999" y="3206750"/>
                </a:lnTo>
                <a:lnTo>
                  <a:pt x="3171952" y="3251581"/>
                </a:lnTo>
                <a:lnTo>
                  <a:pt x="3176270" y="3296539"/>
                </a:lnTo>
                <a:lnTo>
                  <a:pt x="3179953" y="3341624"/>
                </a:lnTo>
                <a:lnTo>
                  <a:pt x="3183001" y="3386836"/>
                </a:lnTo>
                <a:lnTo>
                  <a:pt x="3185287" y="3432048"/>
                </a:lnTo>
                <a:lnTo>
                  <a:pt x="3187065" y="3477387"/>
                </a:lnTo>
                <a:lnTo>
                  <a:pt x="3188208" y="3522726"/>
                </a:lnTo>
                <a:lnTo>
                  <a:pt x="3188589" y="3568191"/>
                </a:lnTo>
                <a:lnTo>
                  <a:pt x="3188462" y="3613658"/>
                </a:lnTo>
                <a:lnTo>
                  <a:pt x="3187573" y="3659124"/>
                </a:lnTo>
                <a:lnTo>
                  <a:pt x="3186049" y="3704716"/>
                </a:lnTo>
                <a:lnTo>
                  <a:pt x="3183890" y="3750310"/>
                </a:lnTo>
                <a:lnTo>
                  <a:pt x="3181096" y="3795903"/>
                </a:lnTo>
                <a:lnTo>
                  <a:pt x="3177540" y="3841623"/>
                </a:lnTo>
                <a:lnTo>
                  <a:pt x="3173349" y="3887216"/>
                </a:lnTo>
                <a:lnTo>
                  <a:pt x="3168523" y="3932936"/>
                </a:lnTo>
                <a:lnTo>
                  <a:pt x="3163062" y="3978529"/>
                </a:lnTo>
                <a:lnTo>
                  <a:pt x="3156839" y="4024249"/>
                </a:lnTo>
                <a:lnTo>
                  <a:pt x="3149981" y="4069841"/>
                </a:lnTo>
                <a:lnTo>
                  <a:pt x="3142361" y="4115435"/>
                </a:lnTo>
                <a:lnTo>
                  <a:pt x="3134233" y="4161028"/>
                </a:lnTo>
                <a:lnTo>
                  <a:pt x="3125216" y="4206621"/>
                </a:lnTo>
                <a:lnTo>
                  <a:pt x="3115691" y="4252087"/>
                </a:lnTo>
                <a:lnTo>
                  <a:pt x="3105404" y="4297553"/>
                </a:lnTo>
                <a:lnTo>
                  <a:pt x="3094355" y="4342892"/>
                </a:lnTo>
                <a:lnTo>
                  <a:pt x="3082671" y="4388231"/>
                </a:lnTo>
                <a:lnTo>
                  <a:pt x="3070352" y="4433570"/>
                </a:lnTo>
                <a:lnTo>
                  <a:pt x="3057271" y="4478782"/>
                </a:lnTo>
                <a:lnTo>
                  <a:pt x="3043428" y="4523867"/>
                </a:lnTo>
                <a:lnTo>
                  <a:pt x="3028950" y="4568952"/>
                </a:lnTo>
                <a:lnTo>
                  <a:pt x="3013710" y="4613783"/>
                </a:lnTo>
                <a:lnTo>
                  <a:pt x="2997835" y="4658741"/>
                </a:lnTo>
                <a:lnTo>
                  <a:pt x="2981198" y="4703445"/>
                </a:lnTo>
                <a:lnTo>
                  <a:pt x="2963926" y="4748022"/>
                </a:lnTo>
                <a:lnTo>
                  <a:pt x="2945765" y="4792472"/>
                </a:lnTo>
                <a:lnTo>
                  <a:pt x="2926969" y="4836922"/>
                </a:lnTo>
                <a:lnTo>
                  <a:pt x="2907538" y="4881118"/>
                </a:lnTo>
                <a:lnTo>
                  <a:pt x="2683002" y="4751578"/>
                </a:lnTo>
                <a:lnTo>
                  <a:pt x="2929636" y="5265293"/>
                </a:lnTo>
                <a:lnTo>
                  <a:pt x="3471545" y="5206619"/>
                </a:lnTo>
                <a:lnTo>
                  <a:pt x="3246882" y="5076952"/>
                </a:lnTo>
                <a:lnTo>
                  <a:pt x="3267710" y="5031232"/>
                </a:lnTo>
                <a:lnTo>
                  <a:pt x="3287903" y="4985385"/>
                </a:lnTo>
                <a:lnTo>
                  <a:pt x="3307334" y="4939157"/>
                </a:lnTo>
                <a:lnTo>
                  <a:pt x="3326130" y="4892675"/>
                </a:lnTo>
                <a:lnTo>
                  <a:pt x="3344291" y="4846066"/>
                </a:lnTo>
                <a:lnTo>
                  <a:pt x="3361817" y="4799076"/>
                </a:lnTo>
                <a:lnTo>
                  <a:pt x="3378581" y="4751959"/>
                </a:lnTo>
                <a:lnTo>
                  <a:pt x="3394710" y="4704715"/>
                </a:lnTo>
                <a:lnTo>
                  <a:pt x="3410204" y="4657090"/>
                </a:lnTo>
                <a:lnTo>
                  <a:pt x="3425063" y="4609465"/>
                </a:lnTo>
                <a:lnTo>
                  <a:pt x="3439160" y="4561459"/>
                </a:lnTo>
                <a:lnTo>
                  <a:pt x="3452622" y="4513326"/>
                </a:lnTo>
                <a:lnTo>
                  <a:pt x="3465322" y="4465066"/>
                </a:lnTo>
                <a:lnTo>
                  <a:pt x="3477514" y="4416679"/>
                </a:lnTo>
                <a:lnTo>
                  <a:pt x="3488944" y="4368038"/>
                </a:lnTo>
                <a:lnTo>
                  <a:pt x="3499612" y="4319270"/>
                </a:lnTo>
                <a:lnTo>
                  <a:pt x="3509645" y="4270375"/>
                </a:lnTo>
                <a:lnTo>
                  <a:pt x="3519043" y="4221353"/>
                </a:lnTo>
                <a:lnTo>
                  <a:pt x="3527806" y="4172204"/>
                </a:lnTo>
                <a:lnTo>
                  <a:pt x="3535807" y="4122928"/>
                </a:lnTo>
                <a:lnTo>
                  <a:pt x="3543046" y="4073398"/>
                </a:lnTo>
                <a:lnTo>
                  <a:pt x="3549777" y="4023868"/>
                </a:lnTo>
                <a:lnTo>
                  <a:pt x="3555619" y="3974338"/>
                </a:lnTo>
                <a:lnTo>
                  <a:pt x="3560953" y="3924554"/>
                </a:lnTo>
                <a:lnTo>
                  <a:pt x="3565398" y="3874770"/>
                </a:lnTo>
                <a:lnTo>
                  <a:pt x="3569335" y="3824859"/>
                </a:lnTo>
                <a:lnTo>
                  <a:pt x="3572510" y="3774821"/>
                </a:lnTo>
                <a:lnTo>
                  <a:pt x="3574923" y="3724783"/>
                </a:lnTo>
                <a:lnTo>
                  <a:pt x="3576701" y="3674745"/>
                </a:lnTo>
                <a:lnTo>
                  <a:pt x="3577717" y="3624579"/>
                </a:lnTo>
                <a:lnTo>
                  <a:pt x="3578098" y="3574288"/>
                </a:lnTo>
                <a:lnTo>
                  <a:pt x="3577717" y="3525901"/>
                </a:lnTo>
                <a:lnTo>
                  <a:pt x="3576828" y="3477514"/>
                </a:lnTo>
                <a:lnTo>
                  <a:pt x="3575177" y="3429381"/>
                </a:lnTo>
                <a:lnTo>
                  <a:pt x="3572891" y="3381375"/>
                </a:lnTo>
                <a:lnTo>
                  <a:pt x="3570097" y="3333496"/>
                </a:lnTo>
                <a:lnTo>
                  <a:pt x="3566541" y="3285871"/>
                </a:lnTo>
                <a:lnTo>
                  <a:pt x="3562477" y="3238373"/>
                </a:lnTo>
                <a:lnTo>
                  <a:pt x="3557651" y="3191129"/>
                </a:lnTo>
                <a:lnTo>
                  <a:pt x="3552317" y="3144012"/>
                </a:lnTo>
                <a:lnTo>
                  <a:pt x="3546348" y="3097022"/>
                </a:lnTo>
                <a:lnTo>
                  <a:pt x="3539871" y="3050286"/>
                </a:lnTo>
                <a:lnTo>
                  <a:pt x="3532632" y="3003677"/>
                </a:lnTo>
                <a:lnTo>
                  <a:pt x="3524885" y="2957449"/>
                </a:lnTo>
                <a:lnTo>
                  <a:pt x="3516503" y="2911221"/>
                </a:lnTo>
                <a:lnTo>
                  <a:pt x="3507613" y="2865247"/>
                </a:lnTo>
                <a:lnTo>
                  <a:pt x="3498088" y="2819527"/>
                </a:lnTo>
                <a:lnTo>
                  <a:pt x="3487928" y="2774061"/>
                </a:lnTo>
                <a:lnTo>
                  <a:pt x="3477260" y="2728722"/>
                </a:lnTo>
                <a:lnTo>
                  <a:pt x="3466084" y="2683764"/>
                </a:lnTo>
                <a:lnTo>
                  <a:pt x="3454146" y="2638933"/>
                </a:lnTo>
                <a:lnTo>
                  <a:pt x="3441827" y="2594229"/>
                </a:lnTo>
                <a:lnTo>
                  <a:pt x="3428873" y="2549906"/>
                </a:lnTo>
                <a:lnTo>
                  <a:pt x="3415284" y="2505710"/>
                </a:lnTo>
                <a:lnTo>
                  <a:pt x="3401314" y="2461895"/>
                </a:lnTo>
                <a:lnTo>
                  <a:pt x="3386709" y="2418207"/>
                </a:lnTo>
                <a:lnTo>
                  <a:pt x="3371469" y="2374900"/>
                </a:lnTo>
                <a:lnTo>
                  <a:pt x="3355848" y="2331720"/>
                </a:lnTo>
                <a:lnTo>
                  <a:pt x="3339592" y="2288794"/>
                </a:lnTo>
                <a:lnTo>
                  <a:pt x="3322828" y="2246249"/>
                </a:lnTo>
                <a:lnTo>
                  <a:pt x="3305556" y="2203957"/>
                </a:lnTo>
                <a:lnTo>
                  <a:pt x="3287776" y="2161794"/>
                </a:lnTo>
                <a:lnTo>
                  <a:pt x="3269361" y="2120010"/>
                </a:lnTo>
                <a:lnTo>
                  <a:pt x="3250565" y="2078481"/>
                </a:lnTo>
                <a:lnTo>
                  <a:pt x="3231134" y="2037333"/>
                </a:lnTo>
                <a:lnTo>
                  <a:pt x="3211322" y="1996440"/>
                </a:lnTo>
                <a:lnTo>
                  <a:pt x="3191002" y="1955673"/>
                </a:lnTo>
                <a:lnTo>
                  <a:pt x="3170047" y="1915414"/>
                </a:lnTo>
                <a:lnTo>
                  <a:pt x="3148711" y="1875281"/>
                </a:lnTo>
                <a:lnTo>
                  <a:pt x="3126867" y="1835657"/>
                </a:lnTo>
                <a:lnTo>
                  <a:pt x="3104515" y="1796160"/>
                </a:lnTo>
                <a:lnTo>
                  <a:pt x="3081655" y="1757045"/>
                </a:lnTo>
                <a:lnTo>
                  <a:pt x="3058414" y="1718309"/>
                </a:lnTo>
                <a:lnTo>
                  <a:pt x="3034538" y="1679828"/>
                </a:lnTo>
                <a:lnTo>
                  <a:pt x="3010281" y="1641602"/>
                </a:lnTo>
                <a:lnTo>
                  <a:pt x="2985643" y="1603755"/>
                </a:lnTo>
                <a:lnTo>
                  <a:pt x="2960370" y="1566291"/>
                </a:lnTo>
                <a:lnTo>
                  <a:pt x="2934716" y="1529079"/>
                </a:lnTo>
                <a:lnTo>
                  <a:pt x="2908681" y="1492377"/>
                </a:lnTo>
                <a:lnTo>
                  <a:pt x="2882138" y="1455801"/>
                </a:lnTo>
                <a:lnTo>
                  <a:pt x="2855087" y="1419732"/>
                </a:lnTo>
                <a:lnTo>
                  <a:pt x="2827655" y="1383919"/>
                </a:lnTo>
                <a:lnTo>
                  <a:pt x="2799842" y="1348613"/>
                </a:lnTo>
                <a:lnTo>
                  <a:pt x="2771521" y="1313560"/>
                </a:lnTo>
                <a:lnTo>
                  <a:pt x="2742692" y="1278763"/>
                </a:lnTo>
                <a:lnTo>
                  <a:pt x="2713609" y="1244473"/>
                </a:lnTo>
                <a:lnTo>
                  <a:pt x="2684018" y="1210564"/>
                </a:lnTo>
                <a:lnTo>
                  <a:pt x="2653919" y="1177035"/>
                </a:lnTo>
                <a:lnTo>
                  <a:pt x="2623566" y="1143889"/>
                </a:lnTo>
                <a:lnTo>
                  <a:pt x="2592705" y="1110996"/>
                </a:lnTo>
                <a:lnTo>
                  <a:pt x="2561463" y="1078610"/>
                </a:lnTo>
                <a:lnTo>
                  <a:pt x="2529840" y="1046606"/>
                </a:lnTo>
                <a:lnTo>
                  <a:pt x="2497836" y="1014983"/>
                </a:lnTo>
                <a:lnTo>
                  <a:pt x="2465324" y="983742"/>
                </a:lnTo>
                <a:lnTo>
                  <a:pt x="2432558" y="953007"/>
                </a:lnTo>
                <a:lnTo>
                  <a:pt x="2399284" y="922654"/>
                </a:lnTo>
                <a:lnTo>
                  <a:pt x="2365756" y="892682"/>
                </a:lnTo>
                <a:lnTo>
                  <a:pt x="2331720" y="863092"/>
                </a:lnTo>
                <a:lnTo>
                  <a:pt x="2297430" y="833881"/>
                </a:lnTo>
                <a:lnTo>
                  <a:pt x="2262632" y="805179"/>
                </a:lnTo>
                <a:lnTo>
                  <a:pt x="2227580" y="776985"/>
                </a:lnTo>
                <a:lnTo>
                  <a:pt x="2192147" y="749046"/>
                </a:lnTo>
                <a:lnTo>
                  <a:pt x="2156333" y="721741"/>
                </a:lnTo>
                <a:lnTo>
                  <a:pt x="2120138" y="694690"/>
                </a:lnTo>
                <a:lnTo>
                  <a:pt x="2083689" y="668147"/>
                </a:lnTo>
                <a:lnTo>
                  <a:pt x="2046859" y="642112"/>
                </a:lnTo>
                <a:lnTo>
                  <a:pt x="2009648" y="616457"/>
                </a:lnTo>
                <a:lnTo>
                  <a:pt x="1972056" y="591312"/>
                </a:lnTo>
                <a:lnTo>
                  <a:pt x="1934210" y="566674"/>
                </a:lnTo>
                <a:lnTo>
                  <a:pt x="1896110" y="542417"/>
                </a:lnTo>
                <a:lnTo>
                  <a:pt x="1857502" y="518668"/>
                </a:lnTo>
                <a:lnTo>
                  <a:pt x="1818767" y="495426"/>
                </a:lnTo>
                <a:lnTo>
                  <a:pt x="1779524" y="472567"/>
                </a:lnTo>
                <a:lnTo>
                  <a:pt x="1740027" y="450342"/>
                </a:lnTo>
                <a:lnTo>
                  <a:pt x="1700276" y="428498"/>
                </a:lnTo>
                <a:lnTo>
                  <a:pt x="1660271" y="407162"/>
                </a:lnTo>
                <a:lnTo>
                  <a:pt x="1619885" y="386333"/>
                </a:lnTo>
                <a:lnTo>
                  <a:pt x="1579118" y="365887"/>
                </a:lnTo>
                <a:lnTo>
                  <a:pt x="1538224" y="346075"/>
                </a:lnTo>
                <a:lnTo>
                  <a:pt x="1496949" y="326771"/>
                </a:lnTo>
                <a:lnTo>
                  <a:pt x="1455420" y="307975"/>
                </a:lnTo>
                <a:lnTo>
                  <a:pt x="1413510" y="289687"/>
                </a:lnTo>
                <a:lnTo>
                  <a:pt x="1371473" y="271906"/>
                </a:lnTo>
                <a:lnTo>
                  <a:pt x="1329055" y="254634"/>
                </a:lnTo>
                <a:lnTo>
                  <a:pt x="1286510" y="237871"/>
                </a:lnTo>
                <a:lnTo>
                  <a:pt x="1243584" y="221615"/>
                </a:lnTo>
                <a:lnTo>
                  <a:pt x="1200403" y="205994"/>
                </a:lnTo>
                <a:lnTo>
                  <a:pt x="1156970" y="190880"/>
                </a:lnTo>
                <a:lnTo>
                  <a:pt x="1113282" y="176275"/>
                </a:lnTo>
                <a:lnTo>
                  <a:pt x="1069340" y="162178"/>
                </a:lnTo>
                <a:lnTo>
                  <a:pt x="1025144" y="148717"/>
                </a:lnTo>
                <a:lnTo>
                  <a:pt x="980821" y="135890"/>
                </a:lnTo>
                <a:lnTo>
                  <a:pt x="936117" y="123444"/>
                </a:lnTo>
                <a:lnTo>
                  <a:pt x="891286" y="111632"/>
                </a:lnTo>
                <a:lnTo>
                  <a:pt x="846201" y="100456"/>
                </a:lnTo>
                <a:lnTo>
                  <a:pt x="800862" y="89789"/>
                </a:lnTo>
                <a:lnTo>
                  <a:pt x="755269" y="79628"/>
                </a:lnTo>
                <a:lnTo>
                  <a:pt x="709549" y="70230"/>
                </a:lnTo>
                <a:lnTo>
                  <a:pt x="663575" y="61214"/>
                </a:lnTo>
                <a:lnTo>
                  <a:pt x="617347" y="52958"/>
                </a:lnTo>
                <a:lnTo>
                  <a:pt x="570992" y="45212"/>
                </a:lnTo>
                <a:lnTo>
                  <a:pt x="524383" y="37973"/>
                </a:lnTo>
                <a:lnTo>
                  <a:pt x="477647" y="31496"/>
                </a:lnTo>
                <a:lnTo>
                  <a:pt x="430657" y="25526"/>
                </a:lnTo>
                <a:lnTo>
                  <a:pt x="383540" y="20193"/>
                </a:lnTo>
                <a:lnTo>
                  <a:pt x="336169" y="15494"/>
                </a:lnTo>
                <a:lnTo>
                  <a:pt x="288671" y="11429"/>
                </a:lnTo>
                <a:lnTo>
                  <a:pt x="240919" y="7874"/>
                </a:lnTo>
                <a:lnTo>
                  <a:pt x="193040" y="5079"/>
                </a:lnTo>
                <a:lnTo>
                  <a:pt x="145034" y="2794"/>
                </a:lnTo>
                <a:lnTo>
                  <a:pt x="96900" y="1270"/>
                </a:lnTo>
                <a:lnTo>
                  <a:pt x="48514" y="253"/>
                </a:lnTo>
                <a:lnTo>
                  <a:pt x="0" y="0"/>
                </a:lnTo>
                <a:close/>
              </a:path>
            </a:pathLst>
          </a:custGeom>
          <a:solidFill>
            <a:srgbClr val="0E7D6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96940" y="6858000"/>
            <a:ext cx="6243955" cy="1983739"/>
          </a:xfrm>
          <a:custGeom>
            <a:avLst/>
            <a:gdLst/>
            <a:ahLst/>
            <a:cxnLst/>
            <a:rect l="l" t="t" r="r" b="b"/>
            <a:pathLst>
              <a:path w="6243955" h="1983740">
                <a:moveTo>
                  <a:pt x="5906008" y="0"/>
                </a:moveTo>
                <a:lnTo>
                  <a:pt x="5880735" y="43052"/>
                </a:lnTo>
                <a:lnTo>
                  <a:pt x="5854700" y="85851"/>
                </a:lnTo>
                <a:lnTo>
                  <a:pt x="5828030" y="128015"/>
                </a:lnTo>
                <a:lnTo>
                  <a:pt x="5800725" y="169799"/>
                </a:lnTo>
                <a:lnTo>
                  <a:pt x="5772912" y="211200"/>
                </a:lnTo>
                <a:lnTo>
                  <a:pt x="5744337" y="251968"/>
                </a:lnTo>
                <a:lnTo>
                  <a:pt x="5715127" y="292354"/>
                </a:lnTo>
                <a:lnTo>
                  <a:pt x="5685409" y="332358"/>
                </a:lnTo>
                <a:lnTo>
                  <a:pt x="5654929" y="371729"/>
                </a:lnTo>
                <a:lnTo>
                  <a:pt x="5623941" y="410718"/>
                </a:lnTo>
                <a:lnTo>
                  <a:pt x="5592445" y="449199"/>
                </a:lnTo>
                <a:lnTo>
                  <a:pt x="5560187" y="487044"/>
                </a:lnTo>
                <a:lnTo>
                  <a:pt x="5527420" y="524510"/>
                </a:lnTo>
                <a:lnTo>
                  <a:pt x="5494020" y="561467"/>
                </a:lnTo>
                <a:lnTo>
                  <a:pt x="5460111" y="597788"/>
                </a:lnTo>
                <a:lnTo>
                  <a:pt x="5425694" y="633730"/>
                </a:lnTo>
                <a:lnTo>
                  <a:pt x="5390642" y="669036"/>
                </a:lnTo>
                <a:lnTo>
                  <a:pt x="5354955" y="703833"/>
                </a:lnTo>
                <a:lnTo>
                  <a:pt x="5318887" y="737997"/>
                </a:lnTo>
                <a:lnTo>
                  <a:pt x="5282184" y="771651"/>
                </a:lnTo>
                <a:lnTo>
                  <a:pt x="5244845" y="804799"/>
                </a:lnTo>
                <a:lnTo>
                  <a:pt x="5207127" y="837311"/>
                </a:lnTo>
                <a:lnTo>
                  <a:pt x="5168900" y="869314"/>
                </a:lnTo>
                <a:lnTo>
                  <a:pt x="5130038" y="900683"/>
                </a:lnTo>
                <a:lnTo>
                  <a:pt x="5090668" y="931418"/>
                </a:lnTo>
                <a:lnTo>
                  <a:pt x="5050917" y="961644"/>
                </a:lnTo>
                <a:lnTo>
                  <a:pt x="5010531" y="991107"/>
                </a:lnTo>
                <a:lnTo>
                  <a:pt x="4971161" y="1019175"/>
                </a:lnTo>
                <a:lnTo>
                  <a:pt x="4931410" y="1046480"/>
                </a:lnTo>
                <a:lnTo>
                  <a:pt x="4891532" y="1073150"/>
                </a:lnTo>
                <a:lnTo>
                  <a:pt x="4851273" y="1099058"/>
                </a:lnTo>
                <a:lnTo>
                  <a:pt x="4810760" y="1124331"/>
                </a:lnTo>
                <a:lnTo>
                  <a:pt x="4769993" y="1148842"/>
                </a:lnTo>
                <a:lnTo>
                  <a:pt x="4729099" y="1172845"/>
                </a:lnTo>
                <a:lnTo>
                  <a:pt x="4687824" y="1196086"/>
                </a:lnTo>
                <a:lnTo>
                  <a:pt x="4646421" y="1218564"/>
                </a:lnTo>
                <a:lnTo>
                  <a:pt x="4604766" y="1240536"/>
                </a:lnTo>
                <a:lnTo>
                  <a:pt x="4562856" y="1261745"/>
                </a:lnTo>
                <a:lnTo>
                  <a:pt x="4520819" y="1282319"/>
                </a:lnTo>
                <a:lnTo>
                  <a:pt x="4478528" y="1302131"/>
                </a:lnTo>
                <a:lnTo>
                  <a:pt x="4436110" y="1321435"/>
                </a:lnTo>
                <a:lnTo>
                  <a:pt x="4393438" y="1339977"/>
                </a:lnTo>
                <a:lnTo>
                  <a:pt x="4350512" y="1357757"/>
                </a:lnTo>
                <a:lnTo>
                  <a:pt x="4307586" y="1375029"/>
                </a:lnTo>
                <a:lnTo>
                  <a:pt x="4264406" y="1391539"/>
                </a:lnTo>
                <a:lnTo>
                  <a:pt x="4221099" y="1407541"/>
                </a:lnTo>
                <a:lnTo>
                  <a:pt x="4177538" y="1422781"/>
                </a:lnTo>
                <a:lnTo>
                  <a:pt x="4133977" y="1437258"/>
                </a:lnTo>
                <a:lnTo>
                  <a:pt x="4090162" y="1451229"/>
                </a:lnTo>
                <a:lnTo>
                  <a:pt x="4046219" y="1464437"/>
                </a:lnTo>
                <a:lnTo>
                  <a:pt x="4002278" y="1477010"/>
                </a:lnTo>
                <a:lnTo>
                  <a:pt x="3958082" y="1488948"/>
                </a:lnTo>
                <a:lnTo>
                  <a:pt x="3913886" y="1500251"/>
                </a:lnTo>
                <a:lnTo>
                  <a:pt x="3869563" y="1510919"/>
                </a:lnTo>
                <a:lnTo>
                  <a:pt x="3825113" y="1520952"/>
                </a:lnTo>
                <a:lnTo>
                  <a:pt x="3780663" y="1530223"/>
                </a:lnTo>
                <a:lnTo>
                  <a:pt x="3735959" y="1538986"/>
                </a:lnTo>
                <a:lnTo>
                  <a:pt x="3691382" y="1546987"/>
                </a:lnTo>
                <a:lnTo>
                  <a:pt x="3646551" y="1554352"/>
                </a:lnTo>
                <a:lnTo>
                  <a:pt x="3601846" y="1561083"/>
                </a:lnTo>
                <a:lnTo>
                  <a:pt x="3557016" y="1567180"/>
                </a:lnTo>
                <a:lnTo>
                  <a:pt x="3512058" y="1572641"/>
                </a:lnTo>
                <a:lnTo>
                  <a:pt x="3467100" y="1577467"/>
                </a:lnTo>
                <a:lnTo>
                  <a:pt x="3422141" y="1581658"/>
                </a:lnTo>
                <a:lnTo>
                  <a:pt x="3377184" y="1585214"/>
                </a:lnTo>
                <a:lnTo>
                  <a:pt x="3332226" y="1588135"/>
                </a:lnTo>
                <a:lnTo>
                  <a:pt x="3287141" y="1590294"/>
                </a:lnTo>
                <a:lnTo>
                  <a:pt x="3242183" y="1591945"/>
                </a:lnTo>
                <a:lnTo>
                  <a:pt x="3197225" y="1592961"/>
                </a:lnTo>
                <a:lnTo>
                  <a:pt x="3152140" y="1593342"/>
                </a:lnTo>
                <a:lnTo>
                  <a:pt x="3107182" y="1592961"/>
                </a:lnTo>
                <a:lnTo>
                  <a:pt x="3062224" y="1592072"/>
                </a:lnTo>
                <a:lnTo>
                  <a:pt x="3017392" y="1590548"/>
                </a:lnTo>
                <a:lnTo>
                  <a:pt x="2972435" y="1588389"/>
                </a:lnTo>
                <a:lnTo>
                  <a:pt x="2927604" y="1585595"/>
                </a:lnTo>
                <a:lnTo>
                  <a:pt x="2882900" y="1582039"/>
                </a:lnTo>
                <a:lnTo>
                  <a:pt x="2838195" y="1577975"/>
                </a:lnTo>
                <a:lnTo>
                  <a:pt x="2793491" y="1573402"/>
                </a:lnTo>
                <a:lnTo>
                  <a:pt x="2748915" y="1568069"/>
                </a:lnTo>
                <a:lnTo>
                  <a:pt x="2704465" y="1562100"/>
                </a:lnTo>
                <a:lnTo>
                  <a:pt x="2660141" y="1555495"/>
                </a:lnTo>
                <a:lnTo>
                  <a:pt x="2615818" y="1548383"/>
                </a:lnTo>
                <a:lnTo>
                  <a:pt x="2571623" y="1540510"/>
                </a:lnTo>
                <a:lnTo>
                  <a:pt x="2527554" y="1532127"/>
                </a:lnTo>
                <a:lnTo>
                  <a:pt x="2483612" y="1523111"/>
                </a:lnTo>
                <a:lnTo>
                  <a:pt x="2439796" y="1513458"/>
                </a:lnTo>
                <a:lnTo>
                  <a:pt x="2395982" y="1503172"/>
                </a:lnTo>
                <a:lnTo>
                  <a:pt x="2352420" y="1492377"/>
                </a:lnTo>
                <a:lnTo>
                  <a:pt x="2309114" y="1480820"/>
                </a:lnTo>
                <a:lnTo>
                  <a:pt x="2265807" y="1468755"/>
                </a:lnTo>
                <a:lnTo>
                  <a:pt x="2222627" y="1456055"/>
                </a:lnTo>
                <a:lnTo>
                  <a:pt x="2179701" y="1442720"/>
                </a:lnTo>
                <a:lnTo>
                  <a:pt x="2137029" y="1428750"/>
                </a:lnTo>
                <a:lnTo>
                  <a:pt x="2094357" y="1414145"/>
                </a:lnTo>
                <a:lnTo>
                  <a:pt x="2052065" y="1399032"/>
                </a:lnTo>
                <a:lnTo>
                  <a:pt x="2009775" y="1383283"/>
                </a:lnTo>
                <a:lnTo>
                  <a:pt x="1967864" y="1366901"/>
                </a:lnTo>
                <a:lnTo>
                  <a:pt x="1926082" y="1350010"/>
                </a:lnTo>
                <a:lnTo>
                  <a:pt x="1884426" y="1332483"/>
                </a:lnTo>
                <a:lnTo>
                  <a:pt x="1843151" y="1314323"/>
                </a:lnTo>
                <a:lnTo>
                  <a:pt x="1802003" y="1295527"/>
                </a:lnTo>
                <a:lnTo>
                  <a:pt x="1761109" y="1276223"/>
                </a:lnTo>
                <a:lnTo>
                  <a:pt x="1720468" y="1256157"/>
                </a:lnTo>
                <a:lnTo>
                  <a:pt x="1680210" y="1235710"/>
                </a:lnTo>
                <a:lnTo>
                  <a:pt x="1640078" y="1214501"/>
                </a:lnTo>
                <a:lnTo>
                  <a:pt x="1600200" y="1192783"/>
                </a:lnTo>
                <a:lnTo>
                  <a:pt x="1560576" y="1170432"/>
                </a:lnTo>
                <a:lnTo>
                  <a:pt x="1521333" y="1147572"/>
                </a:lnTo>
                <a:lnTo>
                  <a:pt x="1482343" y="1124077"/>
                </a:lnTo>
                <a:lnTo>
                  <a:pt x="1443609" y="1099947"/>
                </a:lnTo>
                <a:lnTo>
                  <a:pt x="1405255" y="1075308"/>
                </a:lnTo>
                <a:lnTo>
                  <a:pt x="1367155" y="1050036"/>
                </a:lnTo>
                <a:lnTo>
                  <a:pt x="1329309" y="1024127"/>
                </a:lnTo>
                <a:lnTo>
                  <a:pt x="1291843" y="997712"/>
                </a:lnTo>
                <a:lnTo>
                  <a:pt x="1254760" y="970661"/>
                </a:lnTo>
                <a:lnTo>
                  <a:pt x="1217930" y="943101"/>
                </a:lnTo>
                <a:lnTo>
                  <a:pt x="1181481" y="914907"/>
                </a:lnTo>
                <a:lnTo>
                  <a:pt x="1145413" y="886079"/>
                </a:lnTo>
                <a:lnTo>
                  <a:pt x="1109599" y="856742"/>
                </a:lnTo>
                <a:lnTo>
                  <a:pt x="1074292" y="826769"/>
                </a:lnTo>
                <a:lnTo>
                  <a:pt x="1039240" y="796289"/>
                </a:lnTo>
                <a:lnTo>
                  <a:pt x="1004696" y="765301"/>
                </a:lnTo>
                <a:lnTo>
                  <a:pt x="970407" y="733551"/>
                </a:lnTo>
                <a:lnTo>
                  <a:pt x="936625" y="701420"/>
                </a:lnTo>
                <a:lnTo>
                  <a:pt x="903096" y="668655"/>
                </a:lnTo>
                <a:lnTo>
                  <a:pt x="870077" y="635254"/>
                </a:lnTo>
                <a:lnTo>
                  <a:pt x="837564" y="601344"/>
                </a:lnTo>
                <a:lnTo>
                  <a:pt x="805307" y="566801"/>
                </a:lnTo>
                <a:lnTo>
                  <a:pt x="773557" y="531749"/>
                </a:lnTo>
                <a:lnTo>
                  <a:pt x="742188" y="496062"/>
                </a:lnTo>
                <a:lnTo>
                  <a:pt x="711327" y="459867"/>
                </a:lnTo>
                <a:lnTo>
                  <a:pt x="680846" y="423163"/>
                </a:lnTo>
                <a:lnTo>
                  <a:pt x="650875" y="385825"/>
                </a:lnTo>
                <a:lnTo>
                  <a:pt x="621411" y="347980"/>
                </a:lnTo>
                <a:lnTo>
                  <a:pt x="592328" y="309499"/>
                </a:lnTo>
                <a:lnTo>
                  <a:pt x="563753" y="270510"/>
                </a:lnTo>
                <a:lnTo>
                  <a:pt x="788035" y="140842"/>
                </a:lnTo>
                <a:lnTo>
                  <a:pt x="219963" y="97536"/>
                </a:lnTo>
                <a:lnTo>
                  <a:pt x="0" y="596138"/>
                </a:lnTo>
                <a:lnTo>
                  <a:pt x="224536" y="466470"/>
                </a:lnTo>
                <a:lnTo>
                  <a:pt x="253746" y="507238"/>
                </a:lnTo>
                <a:lnTo>
                  <a:pt x="283463" y="547624"/>
                </a:lnTo>
                <a:lnTo>
                  <a:pt x="313689" y="587501"/>
                </a:lnTo>
                <a:lnTo>
                  <a:pt x="344550" y="626999"/>
                </a:lnTo>
                <a:lnTo>
                  <a:pt x="375793" y="665988"/>
                </a:lnTo>
                <a:lnTo>
                  <a:pt x="407670" y="704595"/>
                </a:lnTo>
                <a:lnTo>
                  <a:pt x="440055" y="742695"/>
                </a:lnTo>
                <a:lnTo>
                  <a:pt x="472948" y="780288"/>
                </a:lnTo>
                <a:lnTo>
                  <a:pt x="506349" y="817499"/>
                </a:lnTo>
                <a:lnTo>
                  <a:pt x="540258" y="854075"/>
                </a:lnTo>
                <a:lnTo>
                  <a:pt x="574675" y="890269"/>
                </a:lnTo>
                <a:lnTo>
                  <a:pt x="609600" y="925957"/>
                </a:lnTo>
                <a:lnTo>
                  <a:pt x="645033" y="961136"/>
                </a:lnTo>
                <a:lnTo>
                  <a:pt x="680846" y="995807"/>
                </a:lnTo>
                <a:lnTo>
                  <a:pt x="717295" y="1029969"/>
                </a:lnTo>
                <a:lnTo>
                  <a:pt x="754126" y="1063752"/>
                </a:lnTo>
                <a:lnTo>
                  <a:pt x="791337" y="1096899"/>
                </a:lnTo>
                <a:lnTo>
                  <a:pt x="829183" y="1129411"/>
                </a:lnTo>
                <a:lnTo>
                  <a:pt x="867410" y="1161542"/>
                </a:lnTo>
                <a:lnTo>
                  <a:pt x="906017" y="1193164"/>
                </a:lnTo>
                <a:lnTo>
                  <a:pt x="945134" y="1224152"/>
                </a:lnTo>
                <a:lnTo>
                  <a:pt x="984631" y="1254633"/>
                </a:lnTo>
                <a:lnTo>
                  <a:pt x="1024636" y="1284605"/>
                </a:lnTo>
                <a:lnTo>
                  <a:pt x="1065021" y="1314069"/>
                </a:lnTo>
                <a:lnTo>
                  <a:pt x="1105915" y="1342898"/>
                </a:lnTo>
                <a:lnTo>
                  <a:pt x="1147190" y="1371092"/>
                </a:lnTo>
                <a:lnTo>
                  <a:pt x="1188846" y="1398905"/>
                </a:lnTo>
                <a:lnTo>
                  <a:pt x="1230884" y="1425956"/>
                </a:lnTo>
                <a:lnTo>
                  <a:pt x="1273429" y="1452626"/>
                </a:lnTo>
                <a:lnTo>
                  <a:pt x="1316228" y="1478533"/>
                </a:lnTo>
                <a:lnTo>
                  <a:pt x="1359535" y="1503933"/>
                </a:lnTo>
                <a:lnTo>
                  <a:pt x="1401699" y="1527937"/>
                </a:lnTo>
                <a:lnTo>
                  <a:pt x="1443989" y="1551305"/>
                </a:lnTo>
                <a:lnTo>
                  <a:pt x="1486535" y="1573911"/>
                </a:lnTo>
                <a:lnTo>
                  <a:pt x="1529207" y="1596008"/>
                </a:lnTo>
                <a:lnTo>
                  <a:pt x="1572006" y="1617472"/>
                </a:lnTo>
                <a:lnTo>
                  <a:pt x="1615059" y="1638300"/>
                </a:lnTo>
                <a:lnTo>
                  <a:pt x="1658239" y="1658493"/>
                </a:lnTo>
                <a:lnTo>
                  <a:pt x="1701545" y="1678051"/>
                </a:lnTo>
                <a:lnTo>
                  <a:pt x="1745107" y="1696974"/>
                </a:lnTo>
                <a:lnTo>
                  <a:pt x="1788667" y="1715389"/>
                </a:lnTo>
                <a:lnTo>
                  <a:pt x="1832483" y="1733042"/>
                </a:lnTo>
                <a:lnTo>
                  <a:pt x="1876298" y="1750187"/>
                </a:lnTo>
                <a:lnTo>
                  <a:pt x="1920366" y="1766570"/>
                </a:lnTo>
                <a:lnTo>
                  <a:pt x="1964563" y="1782445"/>
                </a:lnTo>
                <a:lnTo>
                  <a:pt x="2008759" y="1797685"/>
                </a:lnTo>
                <a:lnTo>
                  <a:pt x="2053082" y="1812416"/>
                </a:lnTo>
                <a:lnTo>
                  <a:pt x="2097659" y="1826387"/>
                </a:lnTo>
                <a:lnTo>
                  <a:pt x="2142236" y="1839849"/>
                </a:lnTo>
                <a:lnTo>
                  <a:pt x="2186813" y="1852549"/>
                </a:lnTo>
                <a:lnTo>
                  <a:pt x="2231516" y="1864740"/>
                </a:lnTo>
                <a:lnTo>
                  <a:pt x="2276348" y="1876425"/>
                </a:lnTo>
                <a:lnTo>
                  <a:pt x="2321306" y="1887347"/>
                </a:lnTo>
                <a:lnTo>
                  <a:pt x="2366264" y="1897761"/>
                </a:lnTo>
                <a:lnTo>
                  <a:pt x="2411349" y="1907539"/>
                </a:lnTo>
                <a:lnTo>
                  <a:pt x="2456434" y="1916811"/>
                </a:lnTo>
                <a:lnTo>
                  <a:pt x="2501518" y="1925320"/>
                </a:lnTo>
                <a:lnTo>
                  <a:pt x="2546731" y="1933321"/>
                </a:lnTo>
                <a:lnTo>
                  <a:pt x="2591942" y="1940687"/>
                </a:lnTo>
                <a:lnTo>
                  <a:pt x="2637282" y="1947545"/>
                </a:lnTo>
                <a:lnTo>
                  <a:pt x="2682620" y="1953768"/>
                </a:lnTo>
                <a:lnTo>
                  <a:pt x="2727960" y="1959356"/>
                </a:lnTo>
                <a:lnTo>
                  <a:pt x="2773299" y="1964436"/>
                </a:lnTo>
                <a:lnTo>
                  <a:pt x="2818638" y="1968881"/>
                </a:lnTo>
                <a:lnTo>
                  <a:pt x="2864104" y="1972818"/>
                </a:lnTo>
                <a:lnTo>
                  <a:pt x="2909442" y="1975993"/>
                </a:lnTo>
                <a:lnTo>
                  <a:pt x="2954782" y="1978787"/>
                </a:lnTo>
                <a:lnTo>
                  <a:pt x="3000248" y="1980819"/>
                </a:lnTo>
                <a:lnTo>
                  <a:pt x="3045587" y="1982470"/>
                </a:lnTo>
                <a:lnTo>
                  <a:pt x="3090926" y="1983359"/>
                </a:lnTo>
                <a:lnTo>
                  <a:pt x="3136265" y="1983739"/>
                </a:lnTo>
                <a:lnTo>
                  <a:pt x="3181477" y="1983613"/>
                </a:lnTo>
                <a:lnTo>
                  <a:pt x="3226816" y="1982851"/>
                </a:lnTo>
                <a:lnTo>
                  <a:pt x="3272028" y="1981453"/>
                </a:lnTo>
                <a:lnTo>
                  <a:pt x="3317113" y="1979549"/>
                </a:lnTo>
                <a:lnTo>
                  <a:pt x="3362325" y="1977136"/>
                </a:lnTo>
                <a:lnTo>
                  <a:pt x="3407283" y="1974088"/>
                </a:lnTo>
                <a:lnTo>
                  <a:pt x="3452367" y="1970405"/>
                </a:lnTo>
                <a:lnTo>
                  <a:pt x="3497326" y="1966340"/>
                </a:lnTo>
                <a:lnTo>
                  <a:pt x="3542157" y="1961514"/>
                </a:lnTo>
                <a:lnTo>
                  <a:pt x="3586861" y="1956308"/>
                </a:lnTo>
                <a:lnTo>
                  <a:pt x="3631565" y="1950339"/>
                </a:lnTo>
                <a:lnTo>
                  <a:pt x="3676141" y="1943989"/>
                </a:lnTo>
                <a:lnTo>
                  <a:pt x="3720718" y="1937003"/>
                </a:lnTo>
                <a:lnTo>
                  <a:pt x="3765168" y="1929511"/>
                </a:lnTo>
                <a:lnTo>
                  <a:pt x="3809365" y="1921383"/>
                </a:lnTo>
                <a:lnTo>
                  <a:pt x="3853561" y="1912747"/>
                </a:lnTo>
                <a:lnTo>
                  <a:pt x="3897630" y="1903602"/>
                </a:lnTo>
                <a:lnTo>
                  <a:pt x="3941571" y="1893824"/>
                </a:lnTo>
                <a:lnTo>
                  <a:pt x="3985387" y="1883537"/>
                </a:lnTo>
                <a:lnTo>
                  <a:pt x="4029075" y="1872741"/>
                </a:lnTo>
                <a:lnTo>
                  <a:pt x="4072636" y="1861312"/>
                </a:lnTo>
                <a:lnTo>
                  <a:pt x="4116069" y="1849501"/>
                </a:lnTo>
                <a:lnTo>
                  <a:pt x="4159250" y="1836927"/>
                </a:lnTo>
                <a:lnTo>
                  <a:pt x="4202430" y="1823974"/>
                </a:lnTo>
                <a:lnTo>
                  <a:pt x="4245356" y="1810385"/>
                </a:lnTo>
                <a:lnTo>
                  <a:pt x="4288028" y="1796414"/>
                </a:lnTo>
                <a:lnTo>
                  <a:pt x="4330700" y="1781683"/>
                </a:lnTo>
                <a:lnTo>
                  <a:pt x="4372991" y="1766570"/>
                </a:lnTo>
                <a:lnTo>
                  <a:pt x="4415282" y="1750949"/>
                </a:lnTo>
                <a:lnTo>
                  <a:pt x="4457319" y="1734693"/>
                </a:lnTo>
                <a:lnTo>
                  <a:pt x="4499102" y="1717929"/>
                </a:lnTo>
                <a:lnTo>
                  <a:pt x="4540758" y="1700657"/>
                </a:lnTo>
                <a:lnTo>
                  <a:pt x="4582160" y="1682877"/>
                </a:lnTo>
                <a:lnTo>
                  <a:pt x="4623435" y="1664462"/>
                </a:lnTo>
                <a:lnTo>
                  <a:pt x="4664456" y="1645666"/>
                </a:lnTo>
                <a:lnTo>
                  <a:pt x="4705223" y="1626235"/>
                </a:lnTo>
                <a:lnTo>
                  <a:pt x="4745736" y="1606423"/>
                </a:lnTo>
                <a:lnTo>
                  <a:pt x="4785995" y="1585976"/>
                </a:lnTo>
                <a:lnTo>
                  <a:pt x="4826127" y="1565020"/>
                </a:lnTo>
                <a:lnTo>
                  <a:pt x="4865878" y="1543558"/>
                </a:lnTo>
                <a:lnTo>
                  <a:pt x="4905502" y="1521587"/>
                </a:lnTo>
                <a:lnTo>
                  <a:pt x="4944871" y="1499108"/>
                </a:lnTo>
                <a:lnTo>
                  <a:pt x="4983861" y="1476120"/>
                </a:lnTo>
                <a:lnTo>
                  <a:pt x="5022723" y="1452626"/>
                </a:lnTo>
                <a:lnTo>
                  <a:pt x="5061204" y="1428623"/>
                </a:lnTo>
                <a:lnTo>
                  <a:pt x="5099431" y="1404112"/>
                </a:lnTo>
                <a:lnTo>
                  <a:pt x="5137404" y="1379093"/>
                </a:lnTo>
                <a:lnTo>
                  <a:pt x="5174995" y="1353566"/>
                </a:lnTo>
                <a:lnTo>
                  <a:pt x="5212461" y="1327404"/>
                </a:lnTo>
                <a:lnTo>
                  <a:pt x="5249418" y="1300861"/>
                </a:lnTo>
                <a:lnTo>
                  <a:pt x="5286248" y="1273937"/>
                </a:lnTo>
                <a:lnTo>
                  <a:pt x="5322696" y="1246377"/>
                </a:lnTo>
                <a:lnTo>
                  <a:pt x="5358765" y="1218311"/>
                </a:lnTo>
                <a:lnTo>
                  <a:pt x="5394579" y="1189736"/>
                </a:lnTo>
                <a:lnTo>
                  <a:pt x="5430139" y="1160780"/>
                </a:lnTo>
                <a:lnTo>
                  <a:pt x="5465318" y="1131189"/>
                </a:lnTo>
                <a:lnTo>
                  <a:pt x="5500116" y="1101217"/>
                </a:lnTo>
                <a:lnTo>
                  <a:pt x="5534533" y="1070610"/>
                </a:lnTo>
                <a:lnTo>
                  <a:pt x="5568695" y="1039622"/>
                </a:lnTo>
                <a:lnTo>
                  <a:pt x="5602351" y="1008126"/>
                </a:lnTo>
                <a:lnTo>
                  <a:pt x="5635752" y="976249"/>
                </a:lnTo>
                <a:lnTo>
                  <a:pt x="5668771" y="943737"/>
                </a:lnTo>
                <a:lnTo>
                  <a:pt x="5701411" y="910844"/>
                </a:lnTo>
                <a:lnTo>
                  <a:pt x="5733795" y="877443"/>
                </a:lnTo>
                <a:lnTo>
                  <a:pt x="5765673" y="843533"/>
                </a:lnTo>
                <a:lnTo>
                  <a:pt x="5797169" y="809117"/>
                </a:lnTo>
                <a:lnTo>
                  <a:pt x="5828284" y="774319"/>
                </a:lnTo>
                <a:lnTo>
                  <a:pt x="5858891" y="738886"/>
                </a:lnTo>
                <a:lnTo>
                  <a:pt x="5889244" y="703072"/>
                </a:lnTo>
                <a:lnTo>
                  <a:pt x="5919089" y="666876"/>
                </a:lnTo>
                <a:lnTo>
                  <a:pt x="5948553" y="630047"/>
                </a:lnTo>
                <a:lnTo>
                  <a:pt x="5977636" y="592836"/>
                </a:lnTo>
                <a:lnTo>
                  <a:pt x="6006338" y="555244"/>
                </a:lnTo>
                <a:lnTo>
                  <a:pt x="6034532" y="517017"/>
                </a:lnTo>
                <a:lnTo>
                  <a:pt x="6062218" y="478408"/>
                </a:lnTo>
                <a:lnTo>
                  <a:pt x="6089523" y="439293"/>
                </a:lnTo>
                <a:lnTo>
                  <a:pt x="6116320" y="399795"/>
                </a:lnTo>
                <a:lnTo>
                  <a:pt x="6142736" y="359791"/>
                </a:lnTo>
                <a:lnTo>
                  <a:pt x="6168770" y="319277"/>
                </a:lnTo>
                <a:lnTo>
                  <a:pt x="6194170" y="278383"/>
                </a:lnTo>
                <a:lnTo>
                  <a:pt x="6219190" y="236981"/>
                </a:lnTo>
                <a:lnTo>
                  <a:pt x="6243701" y="195199"/>
                </a:lnTo>
                <a:lnTo>
                  <a:pt x="5906008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425440" y="1200911"/>
            <a:ext cx="3578225" cy="5608320"/>
          </a:xfrm>
          <a:custGeom>
            <a:avLst/>
            <a:gdLst/>
            <a:ahLst/>
            <a:cxnLst/>
            <a:rect l="l" t="t" r="r" b="b"/>
            <a:pathLst>
              <a:path w="3578225" h="5608320">
                <a:moveTo>
                  <a:pt x="3256407" y="0"/>
                </a:moveTo>
                <a:lnTo>
                  <a:pt x="3256280" y="259207"/>
                </a:lnTo>
                <a:lnTo>
                  <a:pt x="3206241" y="264033"/>
                </a:lnTo>
                <a:lnTo>
                  <a:pt x="3156331" y="269621"/>
                </a:lnTo>
                <a:lnTo>
                  <a:pt x="3106674" y="275844"/>
                </a:lnTo>
                <a:lnTo>
                  <a:pt x="3057016" y="282829"/>
                </a:lnTo>
                <a:lnTo>
                  <a:pt x="3007487" y="290449"/>
                </a:lnTo>
                <a:lnTo>
                  <a:pt x="2958084" y="298704"/>
                </a:lnTo>
                <a:lnTo>
                  <a:pt x="2908808" y="307721"/>
                </a:lnTo>
                <a:lnTo>
                  <a:pt x="2859786" y="317500"/>
                </a:lnTo>
                <a:lnTo>
                  <a:pt x="2810891" y="327787"/>
                </a:lnTo>
                <a:lnTo>
                  <a:pt x="2762123" y="338836"/>
                </a:lnTo>
                <a:lnTo>
                  <a:pt x="2713482" y="350647"/>
                </a:lnTo>
                <a:lnTo>
                  <a:pt x="2665094" y="362966"/>
                </a:lnTo>
                <a:lnTo>
                  <a:pt x="2616835" y="376047"/>
                </a:lnTo>
                <a:lnTo>
                  <a:pt x="2568829" y="389890"/>
                </a:lnTo>
                <a:lnTo>
                  <a:pt x="2520950" y="404241"/>
                </a:lnTo>
                <a:lnTo>
                  <a:pt x="2473325" y="419354"/>
                </a:lnTo>
                <a:lnTo>
                  <a:pt x="2425954" y="435102"/>
                </a:lnTo>
                <a:lnTo>
                  <a:pt x="2378837" y="451485"/>
                </a:lnTo>
                <a:lnTo>
                  <a:pt x="2331846" y="468503"/>
                </a:lnTo>
                <a:lnTo>
                  <a:pt x="2285111" y="486283"/>
                </a:lnTo>
                <a:lnTo>
                  <a:pt x="2238629" y="504698"/>
                </a:lnTo>
                <a:lnTo>
                  <a:pt x="2192401" y="523621"/>
                </a:lnTo>
                <a:lnTo>
                  <a:pt x="2146427" y="543306"/>
                </a:lnTo>
                <a:lnTo>
                  <a:pt x="2100707" y="563626"/>
                </a:lnTo>
                <a:lnTo>
                  <a:pt x="2055240" y="584708"/>
                </a:lnTo>
                <a:lnTo>
                  <a:pt x="2010156" y="606298"/>
                </a:lnTo>
                <a:lnTo>
                  <a:pt x="1965198" y="628523"/>
                </a:lnTo>
                <a:lnTo>
                  <a:pt x="1920620" y="651383"/>
                </a:lnTo>
                <a:lnTo>
                  <a:pt x="1876425" y="675005"/>
                </a:lnTo>
                <a:lnTo>
                  <a:pt x="1832356" y="699135"/>
                </a:lnTo>
                <a:lnTo>
                  <a:pt x="1788794" y="723900"/>
                </a:lnTo>
                <a:lnTo>
                  <a:pt x="1746885" y="748411"/>
                </a:lnTo>
                <a:lnTo>
                  <a:pt x="1705483" y="773430"/>
                </a:lnTo>
                <a:lnTo>
                  <a:pt x="1664589" y="798957"/>
                </a:lnTo>
                <a:lnTo>
                  <a:pt x="1624076" y="824865"/>
                </a:lnTo>
                <a:lnTo>
                  <a:pt x="1584070" y="851281"/>
                </a:lnTo>
                <a:lnTo>
                  <a:pt x="1544574" y="878078"/>
                </a:lnTo>
                <a:lnTo>
                  <a:pt x="1505458" y="905383"/>
                </a:lnTo>
                <a:lnTo>
                  <a:pt x="1466850" y="933196"/>
                </a:lnTo>
                <a:lnTo>
                  <a:pt x="1428623" y="961390"/>
                </a:lnTo>
                <a:lnTo>
                  <a:pt x="1391031" y="989965"/>
                </a:lnTo>
                <a:lnTo>
                  <a:pt x="1353692" y="1019048"/>
                </a:lnTo>
                <a:lnTo>
                  <a:pt x="1316989" y="1048512"/>
                </a:lnTo>
                <a:lnTo>
                  <a:pt x="1280667" y="1078484"/>
                </a:lnTo>
                <a:lnTo>
                  <a:pt x="1244854" y="1108710"/>
                </a:lnTo>
                <a:lnTo>
                  <a:pt x="1209548" y="1139444"/>
                </a:lnTo>
                <a:lnTo>
                  <a:pt x="1174750" y="1170559"/>
                </a:lnTo>
                <a:lnTo>
                  <a:pt x="1140333" y="1202055"/>
                </a:lnTo>
                <a:lnTo>
                  <a:pt x="1106424" y="1233932"/>
                </a:lnTo>
                <a:lnTo>
                  <a:pt x="1073023" y="1266190"/>
                </a:lnTo>
                <a:lnTo>
                  <a:pt x="1040002" y="1298829"/>
                </a:lnTo>
                <a:lnTo>
                  <a:pt x="1007618" y="1331976"/>
                </a:lnTo>
                <a:lnTo>
                  <a:pt x="975613" y="1365250"/>
                </a:lnTo>
                <a:lnTo>
                  <a:pt x="944118" y="1399032"/>
                </a:lnTo>
                <a:lnTo>
                  <a:pt x="913130" y="1433195"/>
                </a:lnTo>
                <a:lnTo>
                  <a:pt x="882650" y="1467612"/>
                </a:lnTo>
                <a:lnTo>
                  <a:pt x="852551" y="1502410"/>
                </a:lnTo>
                <a:lnTo>
                  <a:pt x="823087" y="1537589"/>
                </a:lnTo>
                <a:lnTo>
                  <a:pt x="794004" y="1573149"/>
                </a:lnTo>
                <a:lnTo>
                  <a:pt x="765429" y="1608836"/>
                </a:lnTo>
                <a:lnTo>
                  <a:pt x="737488" y="1645031"/>
                </a:lnTo>
                <a:lnTo>
                  <a:pt x="709930" y="1681480"/>
                </a:lnTo>
                <a:lnTo>
                  <a:pt x="682879" y="1718183"/>
                </a:lnTo>
                <a:lnTo>
                  <a:pt x="656336" y="1755267"/>
                </a:lnTo>
                <a:lnTo>
                  <a:pt x="630301" y="1792732"/>
                </a:lnTo>
                <a:lnTo>
                  <a:pt x="604647" y="1830324"/>
                </a:lnTo>
                <a:lnTo>
                  <a:pt x="579627" y="1868297"/>
                </a:lnTo>
                <a:lnTo>
                  <a:pt x="555117" y="1906524"/>
                </a:lnTo>
                <a:lnTo>
                  <a:pt x="531113" y="1945005"/>
                </a:lnTo>
                <a:lnTo>
                  <a:pt x="507619" y="1983867"/>
                </a:lnTo>
                <a:lnTo>
                  <a:pt x="484632" y="2022856"/>
                </a:lnTo>
                <a:lnTo>
                  <a:pt x="462152" y="2062226"/>
                </a:lnTo>
                <a:lnTo>
                  <a:pt x="440182" y="2101850"/>
                </a:lnTo>
                <a:lnTo>
                  <a:pt x="418719" y="2141601"/>
                </a:lnTo>
                <a:lnTo>
                  <a:pt x="397763" y="2181733"/>
                </a:lnTo>
                <a:lnTo>
                  <a:pt x="377317" y="2221992"/>
                </a:lnTo>
                <a:lnTo>
                  <a:pt x="357377" y="2262505"/>
                </a:lnTo>
                <a:lnTo>
                  <a:pt x="338074" y="2303399"/>
                </a:lnTo>
                <a:lnTo>
                  <a:pt x="319150" y="2344293"/>
                </a:lnTo>
                <a:lnTo>
                  <a:pt x="300863" y="2385568"/>
                </a:lnTo>
                <a:lnTo>
                  <a:pt x="283083" y="2426970"/>
                </a:lnTo>
                <a:lnTo>
                  <a:pt x="265811" y="2468626"/>
                </a:lnTo>
                <a:lnTo>
                  <a:pt x="249047" y="2510409"/>
                </a:lnTo>
                <a:lnTo>
                  <a:pt x="232790" y="2552446"/>
                </a:lnTo>
                <a:lnTo>
                  <a:pt x="217170" y="2594737"/>
                </a:lnTo>
                <a:lnTo>
                  <a:pt x="201930" y="2637155"/>
                </a:lnTo>
                <a:lnTo>
                  <a:pt x="187325" y="2679700"/>
                </a:lnTo>
                <a:lnTo>
                  <a:pt x="173355" y="2722499"/>
                </a:lnTo>
                <a:lnTo>
                  <a:pt x="159765" y="2765425"/>
                </a:lnTo>
                <a:lnTo>
                  <a:pt x="146812" y="2808478"/>
                </a:lnTo>
                <a:lnTo>
                  <a:pt x="134238" y="2851658"/>
                </a:lnTo>
                <a:lnTo>
                  <a:pt x="122427" y="2895092"/>
                </a:lnTo>
                <a:lnTo>
                  <a:pt x="110998" y="2938653"/>
                </a:lnTo>
                <a:lnTo>
                  <a:pt x="100202" y="2982341"/>
                </a:lnTo>
                <a:lnTo>
                  <a:pt x="89915" y="3026156"/>
                </a:lnTo>
                <a:lnTo>
                  <a:pt x="80137" y="3070098"/>
                </a:lnTo>
                <a:lnTo>
                  <a:pt x="70993" y="3114167"/>
                </a:lnTo>
                <a:lnTo>
                  <a:pt x="62357" y="3158363"/>
                </a:lnTo>
                <a:lnTo>
                  <a:pt x="54229" y="3202686"/>
                </a:lnTo>
                <a:lnTo>
                  <a:pt x="46736" y="3247009"/>
                </a:lnTo>
                <a:lnTo>
                  <a:pt x="39750" y="3291586"/>
                </a:lnTo>
                <a:lnTo>
                  <a:pt x="33400" y="3336163"/>
                </a:lnTo>
                <a:lnTo>
                  <a:pt x="27432" y="3380867"/>
                </a:lnTo>
                <a:lnTo>
                  <a:pt x="22225" y="3425698"/>
                </a:lnTo>
                <a:lnTo>
                  <a:pt x="17399" y="3470529"/>
                </a:lnTo>
                <a:lnTo>
                  <a:pt x="13335" y="3515487"/>
                </a:lnTo>
                <a:lnTo>
                  <a:pt x="9651" y="3560445"/>
                </a:lnTo>
                <a:lnTo>
                  <a:pt x="6604" y="3605530"/>
                </a:lnTo>
                <a:lnTo>
                  <a:pt x="4190" y="3650615"/>
                </a:lnTo>
                <a:lnTo>
                  <a:pt x="2286" y="3695827"/>
                </a:lnTo>
                <a:lnTo>
                  <a:pt x="888" y="3741039"/>
                </a:lnTo>
                <a:lnTo>
                  <a:pt x="126" y="3786251"/>
                </a:lnTo>
                <a:lnTo>
                  <a:pt x="0" y="3831590"/>
                </a:lnTo>
                <a:lnTo>
                  <a:pt x="381" y="3876802"/>
                </a:lnTo>
                <a:lnTo>
                  <a:pt x="1397" y="3922268"/>
                </a:lnTo>
                <a:lnTo>
                  <a:pt x="2921" y="3967607"/>
                </a:lnTo>
                <a:lnTo>
                  <a:pt x="5080" y="4012946"/>
                </a:lnTo>
                <a:lnTo>
                  <a:pt x="7747" y="4058285"/>
                </a:lnTo>
                <a:lnTo>
                  <a:pt x="11049" y="4103751"/>
                </a:lnTo>
                <a:lnTo>
                  <a:pt x="14859" y="4149090"/>
                </a:lnTo>
                <a:lnTo>
                  <a:pt x="19304" y="4194429"/>
                </a:lnTo>
                <a:lnTo>
                  <a:pt x="24384" y="4239768"/>
                </a:lnTo>
                <a:lnTo>
                  <a:pt x="29972" y="4285107"/>
                </a:lnTo>
                <a:lnTo>
                  <a:pt x="36195" y="4330446"/>
                </a:lnTo>
                <a:lnTo>
                  <a:pt x="43052" y="4375785"/>
                </a:lnTo>
                <a:lnTo>
                  <a:pt x="50419" y="4420997"/>
                </a:lnTo>
                <a:lnTo>
                  <a:pt x="58420" y="4466209"/>
                </a:lnTo>
                <a:lnTo>
                  <a:pt x="67056" y="4511294"/>
                </a:lnTo>
                <a:lnTo>
                  <a:pt x="76200" y="4556379"/>
                </a:lnTo>
                <a:lnTo>
                  <a:pt x="86106" y="4601464"/>
                </a:lnTo>
                <a:lnTo>
                  <a:pt x="96393" y="4646422"/>
                </a:lnTo>
                <a:lnTo>
                  <a:pt x="107442" y="4691380"/>
                </a:lnTo>
                <a:lnTo>
                  <a:pt x="118999" y="4736211"/>
                </a:lnTo>
                <a:lnTo>
                  <a:pt x="131190" y="4780915"/>
                </a:lnTo>
                <a:lnTo>
                  <a:pt x="144018" y="4825619"/>
                </a:lnTo>
                <a:lnTo>
                  <a:pt x="157480" y="4870069"/>
                </a:lnTo>
                <a:lnTo>
                  <a:pt x="171450" y="4914646"/>
                </a:lnTo>
                <a:lnTo>
                  <a:pt x="186182" y="4958969"/>
                </a:lnTo>
                <a:lnTo>
                  <a:pt x="201422" y="5003165"/>
                </a:lnTo>
                <a:lnTo>
                  <a:pt x="217170" y="5047361"/>
                </a:lnTo>
                <a:lnTo>
                  <a:pt x="233680" y="5091303"/>
                </a:lnTo>
                <a:lnTo>
                  <a:pt x="250825" y="5135245"/>
                </a:lnTo>
                <a:lnTo>
                  <a:pt x="268477" y="5179060"/>
                </a:lnTo>
                <a:lnTo>
                  <a:pt x="286893" y="5222621"/>
                </a:lnTo>
                <a:lnTo>
                  <a:pt x="305815" y="5266182"/>
                </a:lnTo>
                <a:lnTo>
                  <a:pt x="325374" y="5309489"/>
                </a:lnTo>
                <a:lnTo>
                  <a:pt x="345567" y="5352669"/>
                </a:lnTo>
                <a:lnTo>
                  <a:pt x="366395" y="5395722"/>
                </a:lnTo>
                <a:lnTo>
                  <a:pt x="387858" y="5438521"/>
                </a:lnTo>
                <a:lnTo>
                  <a:pt x="409956" y="5481193"/>
                </a:lnTo>
                <a:lnTo>
                  <a:pt x="432688" y="5523738"/>
                </a:lnTo>
                <a:lnTo>
                  <a:pt x="455930" y="5566029"/>
                </a:lnTo>
                <a:lnTo>
                  <a:pt x="479933" y="5608193"/>
                </a:lnTo>
                <a:lnTo>
                  <a:pt x="817752" y="5413248"/>
                </a:lnTo>
                <a:lnTo>
                  <a:pt x="793114" y="5369687"/>
                </a:lnTo>
                <a:lnTo>
                  <a:pt x="769112" y="5325872"/>
                </a:lnTo>
                <a:lnTo>
                  <a:pt x="745871" y="5281676"/>
                </a:lnTo>
                <a:lnTo>
                  <a:pt x="723264" y="5237099"/>
                </a:lnTo>
                <a:lnTo>
                  <a:pt x="701421" y="5192141"/>
                </a:lnTo>
                <a:lnTo>
                  <a:pt x="680212" y="5147056"/>
                </a:lnTo>
                <a:lnTo>
                  <a:pt x="659892" y="5101463"/>
                </a:lnTo>
                <a:lnTo>
                  <a:pt x="640207" y="5055743"/>
                </a:lnTo>
                <a:lnTo>
                  <a:pt x="621157" y="5009642"/>
                </a:lnTo>
                <a:lnTo>
                  <a:pt x="602996" y="4963287"/>
                </a:lnTo>
                <a:lnTo>
                  <a:pt x="585470" y="4916678"/>
                </a:lnTo>
                <a:lnTo>
                  <a:pt x="568706" y="4869815"/>
                </a:lnTo>
                <a:lnTo>
                  <a:pt x="552576" y="4822698"/>
                </a:lnTo>
                <a:lnTo>
                  <a:pt x="537337" y="4775327"/>
                </a:lnTo>
                <a:lnTo>
                  <a:pt x="522732" y="4727702"/>
                </a:lnTo>
                <a:lnTo>
                  <a:pt x="508888" y="4679823"/>
                </a:lnTo>
                <a:lnTo>
                  <a:pt x="495935" y="4631817"/>
                </a:lnTo>
                <a:lnTo>
                  <a:pt x="483615" y="4583557"/>
                </a:lnTo>
                <a:lnTo>
                  <a:pt x="471932" y="4535043"/>
                </a:lnTo>
                <a:lnTo>
                  <a:pt x="461137" y="4486402"/>
                </a:lnTo>
                <a:lnTo>
                  <a:pt x="451104" y="4437634"/>
                </a:lnTo>
                <a:lnTo>
                  <a:pt x="441833" y="4388612"/>
                </a:lnTo>
                <a:lnTo>
                  <a:pt x="433324" y="4339463"/>
                </a:lnTo>
                <a:lnTo>
                  <a:pt x="425576" y="4290060"/>
                </a:lnTo>
                <a:lnTo>
                  <a:pt x="418592" y="4240657"/>
                </a:lnTo>
                <a:lnTo>
                  <a:pt x="412369" y="4191000"/>
                </a:lnTo>
                <a:lnTo>
                  <a:pt x="406908" y="4141216"/>
                </a:lnTo>
                <a:lnTo>
                  <a:pt x="402463" y="4093083"/>
                </a:lnTo>
                <a:lnTo>
                  <a:pt x="398652" y="4045077"/>
                </a:lnTo>
                <a:lnTo>
                  <a:pt x="395605" y="3997198"/>
                </a:lnTo>
                <a:lnTo>
                  <a:pt x="393192" y="3949319"/>
                </a:lnTo>
                <a:lnTo>
                  <a:pt x="391540" y="3901694"/>
                </a:lnTo>
                <a:lnTo>
                  <a:pt x="390651" y="3854069"/>
                </a:lnTo>
                <a:lnTo>
                  <a:pt x="390525" y="3806698"/>
                </a:lnTo>
                <a:lnTo>
                  <a:pt x="391033" y="3759327"/>
                </a:lnTo>
                <a:lnTo>
                  <a:pt x="392175" y="3712210"/>
                </a:lnTo>
                <a:lnTo>
                  <a:pt x="394081" y="3665220"/>
                </a:lnTo>
                <a:lnTo>
                  <a:pt x="396621" y="3618357"/>
                </a:lnTo>
                <a:lnTo>
                  <a:pt x="399923" y="3571621"/>
                </a:lnTo>
                <a:lnTo>
                  <a:pt x="403860" y="3525012"/>
                </a:lnTo>
                <a:lnTo>
                  <a:pt x="408432" y="3478657"/>
                </a:lnTo>
                <a:lnTo>
                  <a:pt x="413765" y="3432429"/>
                </a:lnTo>
                <a:lnTo>
                  <a:pt x="419735" y="3386328"/>
                </a:lnTo>
                <a:lnTo>
                  <a:pt x="426338" y="3340481"/>
                </a:lnTo>
                <a:lnTo>
                  <a:pt x="433577" y="3294888"/>
                </a:lnTo>
                <a:lnTo>
                  <a:pt x="441451" y="3249422"/>
                </a:lnTo>
                <a:lnTo>
                  <a:pt x="450088" y="3204083"/>
                </a:lnTo>
                <a:lnTo>
                  <a:pt x="459232" y="3158998"/>
                </a:lnTo>
                <a:lnTo>
                  <a:pt x="469138" y="3114167"/>
                </a:lnTo>
                <a:lnTo>
                  <a:pt x="479551" y="3069590"/>
                </a:lnTo>
                <a:lnTo>
                  <a:pt x="490727" y="3025140"/>
                </a:lnTo>
                <a:lnTo>
                  <a:pt x="502412" y="2980944"/>
                </a:lnTo>
                <a:lnTo>
                  <a:pt x="514731" y="2937002"/>
                </a:lnTo>
                <a:lnTo>
                  <a:pt x="527812" y="2893314"/>
                </a:lnTo>
                <a:lnTo>
                  <a:pt x="541401" y="2849880"/>
                </a:lnTo>
                <a:lnTo>
                  <a:pt x="555498" y="2806573"/>
                </a:lnTo>
                <a:lnTo>
                  <a:pt x="570357" y="2763647"/>
                </a:lnTo>
                <a:lnTo>
                  <a:pt x="585724" y="2720975"/>
                </a:lnTo>
                <a:lnTo>
                  <a:pt x="601726" y="2678557"/>
                </a:lnTo>
                <a:lnTo>
                  <a:pt x="618236" y="2636393"/>
                </a:lnTo>
                <a:lnTo>
                  <a:pt x="635508" y="2594483"/>
                </a:lnTo>
                <a:lnTo>
                  <a:pt x="653161" y="2552827"/>
                </a:lnTo>
                <a:lnTo>
                  <a:pt x="671449" y="2511552"/>
                </a:lnTo>
                <a:lnTo>
                  <a:pt x="690372" y="2470531"/>
                </a:lnTo>
                <a:lnTo>
                  <a:pt x="709802" y="2429764"/>
                </a:lnTo>
                <a:lnTo>
                  <a:pt x="729869" y="2389378"/>
                </a:lnTo>
                <a:lnTo>
                  <a:pt x="750443" y="2349246"/>
                </a:lnTo>
                <a:lnTo>
                  <a:pt x="771525" y="2309495"/>
                </a:lnTo>
                <a:lnTo>
                  <a:pt x="793242" y="2269998"/>
                </a:lnTo>
                <a:lnTo>
                  <a:pt x="815467" y="2230882"/>
                </a:lnTo>
                <a:lnTo>
                  <a:pt x="838200" y="2192147"/>
                </a:lnTo>
                <a:lnTo>
                  <a:pt x="861440" y="2153666"/>
                </a:lnTo>
                <a:lnTo>
                  <a:pt x="885317" y="2115566"/>
                </a:lnTo>
                <a:lnTo>
                  <a:pt x="909574" y="2077720"/>
                </a:lnTo>
                <a:lnTo>
                  <a:pt x="934465" y="2040382"/>
                </a:lnTo>
                <a:lnTo>
                  <a:pt x="959865" y="2003298"/>
                </a:lnTo>
                <a:lnTo>
                  <a:pt x="985774" y="1966595"/>
                </a:lnTo>
                <a:lnTo>
                  <a:pt x="1012189" y="1930273"/>
                </a:lnTo>
                <a:lnTo>
                  <a:pt x="1039113" y="1894332"/>
                </a:lnTo>
                <a:lnTo>
                  <a:pt x="1066419" y="1858899"/>
                </a:lnTo>
                <a:lnTo>
                  <a:pt x="1094359" y="1823720"/>
                </a:lnTo>
                <a:lnTo>
                  <a:pt x="1122680" y="1788922"/>
                </a:lnTo>
                <a:lnTo>
                  <a:pt x="1151636" y="1754505"/>
                </a:lnTo>
                <a:lnTo>
                  <a:pt x="1180973" y="1720596"/>
                </a:lnTo>
                <a:lnTo>
                  <a:pt x="1210817" y="1687068"/>
                </a:lnTo>
                <a:lnTo>
                  <a:pt x="1241043" y="1653921"/>
                </a:lnTo>
                <a:lnTo>
                  <a:pt x="1271778" y="1621155"/>
                </a:lnTo>
                <a:lnTo>
                  <a:pt x="1303019" y="1588897"/>
                </a:lnTo>
                <a:lnTo>
                  <a:pt x="1334769" y="1557020"/>
                </a:lnTo>
                <a:lnTo>
                  <a:pt x="1366901" y="1525651"/>
                </a:lnTo>
                <a:lnTo>
                  <a:pt x="1399413" y="1494663"/>
                </a:lnTo>
                <a:lnTo>
                  <a:pt x="1432433" y="1464183"/>
                </a:lnTo>
                <a:lnTo>
                  <a:pt x="1465961" y="1434084"/>
                </a:lnTo>
                <a:lnTo>
                  <a:pt x="1499869" y="1404493"/>
                </a:lnTo>
                <a:lnTo>
                  <a:pt x="1534160" y="1375410"/>
                </a:lnTo>
                <a:lnTo>
                  <a:pt x="1568958" y="1346708"/>
                </a:lnTo>
                <a:lnTo>
                  <a:pt x="1604137" y="1318514"/>
                </a:lnTo>
                <a:lnTo>
                  <a:pt x="1639696" y="1290828"/>
                </a:lnTo>
                <a:lnTo>
                  <a:pt x="1675638" y="1263650"/>
                </a:lnTo>
                <a:lnTo>
                  <a:pt x="1712087" y="1236853"/>
                </a:lnTo>
                <a:lnTo>
                  <a:pt x="1748916" y="1210691"/>
                </a:lnTo>
                <a:lnTo>
                  <a:pt x="1786128" y="1184910"/>
                </a:lnTo>
                <a:lnTo>
                  <a:pt x="1823719" y="1159764"/>
                </a:lnTo>
                <a:lnTo>
                  <a:pt x="1861692" y="1135126"/>
                </a:lnTo>
                <a:lnTo>
                  <a:pt x="1900174" y="1110869"/>
                </a:lnTo>
                <a:lnTo>
                  <a:pt x="1938909" y="1087247"/>
                </a:lnTo>
                <a:lnTo>
                  <a:pt x="1978025" y="1064133"/>
                </a:lnTo>
                <a:lnTo>
                  <a:pt x="2017521" y="1041654"/>
                </a:lnTo>
                <a:lnTo>
                  <a:pt x="2057400" y="1019556"/>
                </a:lnTo>
                <a:lnTo>
                  <a:pt x="2097659" y="998093"/>
                </a:lnTo>
                <a:lnTo>
                  <a:pt x="2138299" y="977138"/>
                </a:lnTo>
                <a:lnTo>
                  <a:pt x="2179192" y="956818"/>
                </a:lnTo>
                <a:lnTo>
                  <a:pt x="2220467" y="937006"/>
                </a:lnTo>
                <a:lnTo>
                  <a:pt x="2262124" y="917829"/>
                </a:lnTo>
                <a:lnTo>
                  <a:pt x="2304161" y="899160"/>
                </a:lnTo>
                <a:lnTo>
                  <a:pt x="2346452" y="881126"/>
                </a:lnTo>
                <a:lnTo>
                  <a:pt x="2389124" y="863727"/>
                </a:lnTo>
                <a:lnTo>
                  <a:pt x="2432050" y="846836"/>
                </a:lnTo>
                <a:lnTo>
                  <a:pt x="2475357" y="830580"/>
                </a:lnTo>
                <a:lnTo>
                  <a:pt x="2519044" y="814832"/>
                </a:lnTo>
                <a:lnTo>
                  <a:pt x="2562987" y="799846"/>
                </a:lnTo>
                <a:lnTo>
                  <a:pt x="2607183" y="785368"/>
                </a:lnTo>
                <a:lnTo>
                  <a:pt x="2651760" y="771525"/>
                </a:lnTo>
                <a:lnTo>
                  <a:pt x="2696591" y="758317"/>
                </a:lnTo>
                <a:lnTo>
                  <a:pt x="2741676" y="745871"/>
                </a:lnTo>
                <a:lnTo>
                  <a:pt x="2787141" y="733933"/>
                </a:lnTo>
                <a:lnTo>
                  <a:pt x="2832862" y="722630"/>
                </a:lnTo>
                <a:lnTo>
                  <a:pt x="2878836" y="711962"/>
                </a:lnTo>
                <a:lnTo>
                  <a:pt x="2925064" y="702056"/>
                </a:lnTo>
                <a:lnTo>
                  <a:pt x="2971545" y="692658"/>
                </a:lnTo>
                <a:lnTo>
                  <a:pt x="3018409" y="684022"/>
                </a:lnTo>
                <a:lnTo>
                  <a:pt x="3065526" y="676148"/>
                </a:lnTo>
                <a:lnTo>
                  <a:pt x="3112769" y="668782"/>
                </a:lnTo>
                <a:lnTo>
                  <a:pt x="3160394" y="662178"/>
                </a:lnTo>
                <a:lnTo>
                  <a:pt x="3208146" y="656336"/>
                </a:lnTo>
                <a:lnTo>
                  <a:pt x="3256280" y="651002"/>
                </a:lnTo>
                <a:lnTo>
                  <a:pt x="3256153" y="910082"/>
                </a:lnTo>
                <a:lnTo>
                  <a:pt x="3577843" y="439801"/>
                </a:lnTo>
                <a:lnTo>
                  <a:pt x="3256407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/>
          <p:cNvGrpSpPr/>
          <p:nvPr/>
        </p:nvGrpSpPr>
        <p:grpSpPr>
          <a:xfrm>
            <a:off x="1046988" y="9441178"/>
            <a:ext cx="2303145" cy="818515"/>
            <a:chOff x="1046988" y="9441178"/>
            <a:chExt cx="2303145" cy="818515"/>
          </a:xfrm>
        </p:grpSpPr>
        <p:sp>
          <p:nvSpPr>
            <p:cNvPr id="15" name="object 15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2276856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2276856" y="792480"/>
                  </a:lnTo>
                  <a:lnTo>
                    <a:pt x="2276856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0" y="792480"/>
                  </a:moveTo>
                  <a:lnTo>
                    <a:pt x="2276856" y="792480"/>
                  </a:lnTo>
                  <a:lnTo>
                    <a:pt x="2276856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25907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86967" y="1909572"/>
            <a:ext cx="16732250" cy="8377555"/>
            <a:chOff x="886967" y="1909572"/>
            <a:chExt cx="16732250" cy="83775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6967" y="1909572"/>
              <a:ext cx="16731996" cy="756970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40307" y="1926336"/>
              <a:ext cx="16629380" cy="1412875"/>
            </a:xfrm>
            <a:custGeom>
              <a:avLst/>
              <a:gdLst/>
              <a:ahLst/>
              <a:cxnLst/>
              <a:rect l="l" t="t" r="r" b="b"/>
              <a:pathLst>
                <a:path w="16629380" h="1412875">
                  <a:moveTo>
                    <a:pt x="631825" y="0"/>
                  </a:moveTo>
                  <a:lnTo>
                    <a:pt x="586104" y="3810"/>
                  </a:lnTo>
                  <a:lnTo>
                    <a:pt x="541401" y="10922"/>
                  </a:lnTo>
                  <a:lnTo>
                    <a:pt x="497585" y="21082"/>
                  </a:lnTo>
                  <a:lnTo>
                    <a:pt x="454913" y="34417"/>
                  </a:lnTo>
                  <a:lnTo>
                    <a:pt x="413511" y="50800"/>
                  </a:lnTo>
                  <a:lnTo>
                    <a:pt x="373506" y="69850"/>
                  </a:lnTo>
                  <a:lnTo>
                    <a:pt x="334772" y="91694"/>
                  </a:lnTo>
                  <a:lnTo>
                    <a:pt x="297700" y="116078"/>
                  </a:lnTo>
                  <a:lnTo>
                    <a:pt x="262254" y="143002"/>
                  </a:lnTo>
                  <a:lnTo>
                    <a:pt x="228561" y="172339"/>
                  </a:lnTo>
                  <a:lnTo>
                    <a:pt x="196748" y="203835"/>
                  </a:lnTo>
                  <a:lnTo>
                    <a:pt x="166903" y="237363"/>
                  </a:lnTo>
                  <a:lnTo>
                    <a:pt x="139141" y="273050"/>
                  </a:lnTo>
                  <a:lnTo>
                    <a:pt x="113576" y="310515"/>
                  </a:lnTo>
                  <a:lnTo>
                    <a:pt x="90309" y="349758"/>
                  </a:lnTo>
                  <a:lnTo>
                    <a:pt x="69456" y="390652"/>
                  </a:lnTo>
                  <a:lnTo>
                    <a:pt x="51117" y="433070"/>
                  </a:lnTo>
                  <a:lnTo>
                    <a:pt x="35407" y="476885"/>
                  </a:lnTo>
                  <a:lnTo>
                    <a:pt x="22428" y="522097"/>
                  </a:lnTo>
                  <a:lnTo>
                    <a:pt x="12293" y="568325"/>
                  </a:lnTo>
                  <a:lnTo>
                    <a:pt x="5105" y="615696"/>
                  </a:lnTo>
                  <a:lnTo>
                    <a:pt x="965" y="663956"/>
                  </a:lnTo>
                  <a:lnTo>
                    <a:pt x="0" y="713105"/>
                  </a:lnTo>
                  <a:lnTo>
                    <a:pt x="1955" y="763143"/>
                  </a:lnTo>
                  <a:lnTo>
                    <a:pt x="7099" y="812292"/>
                  </a:lnTo>
                  <a:lnTo>
                    <a:pt x="15328" y="860298"/>
                  </a:lnTo>
                  <a:lnTo>
                    <a:pt x="26530" y="907034"/>
                  </a:lnTo>
                  <a:lnTo>
                    <a:pt x="40576" y="952500"/>
                  </a:lnTo>
                  <a:lnTo>
                    <a:pt x="57378" y="996569"/>
                  </a:lnTo>
                  <a:lnTo>
                    <a:pt x="76822" y="1039114"/>
                  </a:lnTo>
                  <a:lnTo>
                    <a:pt x="98793" y="1080008"/>
                  </a:lnTo>
                  <a:lnTo>
                    <a:pt x="123177" y="1118997"/>
                  </a:lnTo>
                  <a:lnTo>
                    <a:pt x="149872" y="1156208"/>
                  </a:lnTo>
                  <a:lnTo>
                    <a:pt x="178752" y="1191387"/>
                  </a:lnTo>
                  <a:lnTo>
                    <a:pt x="209727" y="1224280"/>
                  </a:lnTo>
                  <a:lnTo>
                    <a:pt x="242684" y="1255014"/>
                  </a:lnTo>
                  <a:lnTo>
                    <a:pt x="277494" y="1283462"/>
                  </a:lnTo>
                  <a:lnTo>
                    <a:pt x="314070" y="1309370"/>
                  </a:lnTo>
                  <a:lnTo>
                    <a:pt x="352297" y="1332611"/>
                  </a:lnTo>
                  <a:lnTo>
                    <a:pt x="392048" y="1353185"/>
                  </a:lnTo>
                  <a:lnTo>
                    <a:pt x="433197" y="1370838"/>
                  </a:lnTo>
                  <a:lnTo>
                    <a:pt x="475741" y="1385697"/>
                  </a:lnTo>
                  <a:lnTo>
                    <a:pt x="519429" y="1397381"/>
                  </a:lnTo>
                  <a:lnTo>
                    <a:pt x="564133" y="1405763"/>
                  </a:lnTo>
                  <a:lnTo>
                    <a:pt x="609980" y="1410970"/>
                  </a:lnTo>
                  <a:lnTo>
                    <a:pt x="656589" y="1412748"/>
                  </a:lnTo>
                  <a:lnTo>
                    <a:pt x="707390" y="1410589"/>
                  </a:lnTo>
                  <a:lnTo>
                    <a:pt x="757173" y="1404493"/>
                  </a:lnTo>
                  <a:lnTo>
                    <a:pt x="805687" y="1394333"/>
                  </a:lnTo>
                  <a:lnTo>
                    <a:pt x="852804" y="1380363"/>
                  </a:lnTo>
                  <a:lnTo>
                    <a:pt x="898397" y="1362837"/>
                  </a:lnTo>
                  <a:lnTo>
                    <a:pt x="942340" y="1341755"/>
                  </a:lnTo>
                  <a:lnTo>
                    <a:pt x="984504" y="1317371"/>
                  </a:lnTo>
                  <a:lnTo>
                    <a:pt x="1066799" y="1260729"/>
                  </a:lnTo>
                  <a:lnTo>
                    <a:pt x="1109980" y="1233805"/>
                  </a:lnTo>
                  <a:lnTo>
                    <a:pt x="1154175" y="1209167"/>
                  </a:lnTo>
                  <a:lnTo>
                    <a:pt x="1199261" y="1186688"/>
                  </a:lnTo>
                  <a:lnTo>
                    <a:pt x="1245108" y="1166495"/>
                  </a:lnTo>
                  <a:lnTo>
                    <a:pt x="1291717" y="1148461"/>
                  </a:lnTo>
                  <a:lnTo>
                    <a:pt x="1338961" y="1132713"/>
                  </a:lnTo>
                  <a:lnTo>
                    <a:pt x="1386840" y="1118997"/>
                  </a:lnTo>
                  <a:lnTo>
                    <a:pt x="1435227" y="1107440"/>
                  </a:lnTo>
                  <a:lnTo>
                    <a:pt x="1483994" y="1098169"/>
                  </a:lnTo>
                  <a:lnTo>
                    <a:pt x="1533017" y="1090803"/>
                  </a:lnTo>
                  <a:lnTo>
                    <a:pt x="1582292" y="1085723"/>
                  </a:lnTo>
                  <a:lnTo>
                    <a:pt x="1631823" y="1082548"/>
                  </a:lnTo>
                  <a:lnTo>
                    <a:pt x="1681352" y="1081532"/>
                  </a:lnTo>
                  <a:lnTo>
                    <a:pt x="16281146" y="1081532"/>
                  </a:lnTo>
                  <a:lnTo>
                    <a:pt x="16328263" y="1078103"/>
                  </a:lnTo>
                  <a:lnTo>
                    <a:pt x="16373475" y="1068197"/>
                  </a:lnTo>
                  <a:lnTo>
                    <a:pt x="16416274" y="1052068"/>
                  </a:lnTo>
                  <a:lnTo>
                    <a:pt x="16456533" y="1030351"/>
                  </a:lnTo>
                  <a:lnTo>
                    <a:pt x="16493617" y="1003427"/>
                  </a:lnTo>
                  <a:lnTo>
                    <a:pt x="16527018" y="971804"/>
                  </a:lnTo>
                  <a:lnTo>
                    <a:pt x="16556609" y="935863"/>
                  </a:lnTo>
                  <a:lnTo>
                    <a:pt x="16581628" y="896112"/>
                  </a:lnTo>
                  <a:lnTo>
                    <a:pt x="16601821" y="852932"/>
                  </a:lnTo>
                  <a:lnTo>
                    <a:pt x="16616807" y="806831"/>
                  </a:lnTo>
                  <a:lnTo>
                    <a:pt x="16626205" y="758317"/>
                  </a:lnTo>
                  <a:lnTo>
                    <a:pt x="16629380" y="707771"/>
                  </a:lnTo>
                  <a:lnTo>
                    <a:pt x="16626205" y="656590"/>
                  </a:lnTo>
                  <a:lnTo>
                    <a:pt x="16616807" y="607441"/>
                  </a:lnTo>
                  <a:lnTo>
                    <a:pt x="16601821" y="560959"/>
                  </a:lnTo>
                  <a:lnTo>
                    <a:pt x="16581628" y="517525"/>
                  </a:lnTo>
                  <a:lnTo>
                    <a:pt x="16556609" y="477393"/>
                  </a:lnTo>
                  <a:lnTo>
                    <a:pt x="16527018" y="441325"/>
                  </a:lnTo>
                  <a:lnTo>
                    <a:pt x="16493617" y="409448"/>
                  </a:lnTo>
                  <a:lnTo>
                    <a:pt x="16456533" y="382524"/>
                  </a:lnTo>
                  <a:lnTo>
                    <a:pt x="16416274" y="360680"/>
                  </a:lnTo>
                  <a:lnTo>
                    <a:pt x="16373475" y="344550"/>
                  </a:lnTo>
                  <a:lnTo>
                    <a:pt x="16328263" y="334645"/>
                  </a:lnTo>
                  <a:lnTo>
                    <a:pt x="16281146" y="331216"/>
                  </a:lnTo>
                  <a:lnTo>
                    <a:pt x="1681352" y="331216"/>
                  </a:lnTo>
                  <a:lnTo>
                    <a:pt x="1631314" y="330073"/>
                  </a:lnTo>
                  <a:lnTo>
                    <a:pt x="1581404" y="326898"/>
                  </a:lnTo>
                  <a:lnTo>
                    <a:pt x="1531747" y="321564"/>
                  </a:lnTo>
                  <a:lnTo>
                    <a:pt x="1482343" y="314071"/>
                  </a:lnTo>
                  <a:lnTo>
                    <a:pt x="1433322" y="304419"/>
                  </a:lnTo>
                  <a:lnTo>
                    <a:pt x="1384808" y="292735"/>
                  </a:lnTo>
                  <a:lnTo>
                    <a:pt x="1336802" y="278765"/>
                  </a:lnTo>
                  <a:lnTo>
                    <a:pt x="1289430" y="262636"/>
                  </a:lnTo>
                  <a:lnTo>
                    <a:pt x="1242822" y="244348"/>
                  </a:lnTo>
                  <a:lnTo>
                    <a:pt x="1196848" y="223900"/>
                  </a:lnTo>
                  <a:lnTo>
                    <a:pt x="1151762" y="201295"/>
                  </a:lnTo>
                  <a:lnTo>
                    <a:pt x="1107567" y="176403"/>
                  </a:lnTo>
                  <a:lnTo>
                    <a:pt x="1064386" y="149479"/>
                  </a:lnTo>
                  <a:lnTo>
                    <a:pt x="1022222" y="120142"/>
                  </a:lnTo>
                  <a:lnTo>
                    <a:pt x="979931" y="91821"/>
                  </a:lnTo>
                  <a:lnTo>
                    <a:pt x="935354" y="66929"/>
                  </a:lnTo>
                  <a:lnTo>
                    <a:pt x="888618" y="45593"/>
                  </a:lnTo>
                  <a:lnTo>
                    <a:pt x="839978" y="28067"/>
                  </a:lnTo>
                  <a:lnTo>
                    <a:pt x="789812" y="14605"/>
                  </a:lnTo>
                  <a:lnTo>
                    <a:pt x="738250" y="5207"/>
                  </a:lnTo>
                  <a:lnTo>
                    <a:pt x="685418" y="381"/>
                  </a:lnTo>
                  <a:lnTo>
                    <a:pt x="631825" y="0"/>
                  </a:lnTo>
                  <a:close/>
                </a:path>
              </a:pathLst>
            </a:custGeom>
            <a:solidFill>
              <a:srgbClr val="4761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18615" y="2167128"/>
              <a:ext cx="953769" cy="930910"/>
            </a:xfrm>
            <a:custGeom>
              <a:avLst/>
              <a:gdLst/>
              <a:ahLst/>
              <a:cxnLst/>
              <a:rect l="l" t="t" r="r" b="b"/>
              <a:pathLst>
                <a:path w="953769" h="930910">
                  <a:moveTo>
                    <a:pt x="476758" y="0"/>
                  </a:moveTo>
                  <a:lnTo>
                    <a:pt x="428117" y="2413"/>
                  </a:lnTo>
                  <a:lnTo>
                    <a:pt x="380746" y="9398"/>
                  </a:lnTo>
                  <a:lnTo>
                    <a:pt x="335025" y="20954"/>
                  </a:lnTo>
                  <a:lnTo>
                    <a:pt x="291211" y="36575"/>
                  </a:lnTo>
                  <a:lnTo>
                    <a:pt x="249555" y="56133"/>
                  </a:lnTo>
                  <a:lnTo>
                    <a:pt x="210184" y="79501"/>
                  </a:lnTo>
                  <a:lnTo>
                    <a:pt x="173481" y="106299"/>
                  </a:lnTo>
                  <a:lnTo>
                    <a:pt x="139674" y="136271"/>
                  </a:lnTo>
                  <a:lnTo>
                    <a:pt x="108902" y="169291"/>
                  </a:lnTo>
                  <a:lnTo>
                    <a:pt x="81445" y="205104"/>
                  </a:lnTo>
                  <a:lnTo>
                    <a:pt x="57556" y="243586"/>
                  </a:lnTo>
                  <a:lnTo>
                    <a:pt x="37477" y="284225"/>
                  </a:lnTo>
                  <a:lnTo>
                    <a:pt x="21437" y="327025"/>
                  </a:lnTo>
                  <a:lnTo>
                    <a:pt x="9690" y="371601"/>
                  </a:lnTo>
                  <a:lnTo>
                    <a:pt x="2463" y="417829"/>
                  </a:lnTo>
                  <a:lnTo>
                    <a:pt x="0" y="465327"/>
                  </a:lnTo>
                  <a:lnTo>
                    <a:pt x="2463" y="512952"/>
                  </a:lnTo>
                  <a:lnTo>
                    <a:pt x="9690" y="559180"/>
                  </a:lnTo>
                  <a:lnTo>
                    <a:pt x="21437" y="603757"/>
                  </a:lnTo>
                  <a:lnTo>
                    <a:pt x="37477" y="646556"/>
                  </a:lnTo>
                  <a:lnTo>
                    <a:pt x="57556" y="687197"/>
                  </a:lnTo>
                  <a:lnTo>
                    <a:pt x="81445" y="725677"/>
                  </a:lnTo>
                  <a:lnTo>
                    <a:pt x="108902" y="761492"/>
                  </a:lnTo>
                  <a:lnTo>
                    <a:pt x="139674" y="794512"/>
                  </a:lnTo>
                  <a:lnTo>
                    <a:pt x="173481" y="824483"/>
                  </a:lnTo>
                  <a:lnTo>
                    <a:pt x="210184" y="851280"/>
                  </a:lnTo>
                  <a:lnTo>
                    <a:pt x="249555" y="874649"/>
                  </a:lnTo>
                  <a:lnTo>
                    <a:pt x="291211" y="894206"/>
                  </a:lnTo>
                  <a:lnTo>
                    <a:pt x="335025" y="909827"/>
                  </a:lnTo>
                  <a:lnTo>
                    <a:pt x="380746" y="921385"/>
                  </a:lnTo>
                  <a:lnTo>
                    <a:pt x="428117" y="928370"/>
                  </a:lnTo>
                  <a:lnTo>
                    <a:pt x="476758" y="930782"/>
                  </a:lnTo>
                  <a:lnTo>
                    <a:pt x="525526" y="928370"/>
                  </a:lnTo>
                  <a:lnTo>
                    <a:pt x="572897" y="921385"/>
                  </a:lnTo>
                  <a:lnTo>
                    <a:pt x="618616" y="909827"/>
                  </a:lnTo>
                  <a:lnTo>
                    <a:pt x="662432" y="894206"/>
                  </a:lnTo>
                  <a:lnTo>
                    <a:pt x="704088" y="874649"/>
                  </a:lnTo>
                  <a:lnTo>
                    <a:pt x="743458" y="851280"/>
                  </a:lnTo>
                  <a:lnTo>
                    <a:pt x="780160" y="824483"/>
                  </a:lnTo>
                  <a:lnTo>
                    <a:pt x="813942" y="794512"/>
                  </a:lnTo>
                  <a:lnTo>
                    <a:pt x="844804" y="761492"/>
                  </a:lnTo>
                  <a:lnTo>
                    <a:pt x="872235" y="725677"/>
                  </a:lnTo>
                  <a:lnTo>
                    <a:pt x="896111" y="687197"/>
                  </a:lnTo>
                  <a:lnTo>
                    <a:pt x="916178" y="646556"/>
                  </a:lnTo>
                  <a:lnTo>
                    <a:pt x="932179" y="603757"/>
                  </a:lnTo>
                  <a:lnTo>
                    <a:pt x="943991" y="559180"/>
                  </a:lnTo>
                  <a:lnTo>
                    <a:pt x="951229" y="512952"/>
                  </a:lnTo>
                  <a:lnTo>
                    <a:pt x="953642" y="465327"/>
                  </a:lnTo>
                  <a:lnTo>
                    <a:pt x="951229" y="417829"/>
                  </a:lnTo>
                  <a:lnTo>
                    <a:pt x="943991" y="371601"/>
                  </a:lnTo>
                  <a:lnTo>
                    <a:pt x="932179" y="327025"/>
                  </a:lnTo>
                  <a:lnTo>
                    <a:pt x="916178" y="284225"/>
                  </a:lnTo>
                  <a:lnTo>
                    <a:pt x="896111" y="243586"/>
                  </a:lnTo>
                  <a:lnTo>
                    <a:pt x="872235" y="205104"/>
                  </a:lnTo>
                  <a:lnTo>
                    <a:pt x="844804" y="169291"/>
                  </a:lnTo>
                  <a:lnTo>
                    <a:pt x="813942" y="136271"/>
                  </a:lnTo>
                  <a:lnTo>
                    <a:pt x="780160" y="106299"/>
                  </a:lnTo>
                  <a:lnTo>
                    <a:pt x="743458" y="79501"/>
                  </a:lnTo>
                  <a:lnTo>
                    <a:pt x="704088" y="56133"/>
                  </a:lnTo>
                  <a:lnTo>
                    <a:pt x="662432" y="36575"/>
                  </a:lnTo>
                  <a:lnTo>
                    <a:pt x="618616" y="20954"/>
                  </a:lnTo>
                  <a:lnTo>
                    <a:pt x="572897" y="9398"/>
                  </a:lnTo>
                  <a:lnTo>
                    <a:pt x="525526" y="2413"/>
                  </a:lnTo>
                  <a:lnTo>
                    <a:pt x="4767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935736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16421100" y="0"/>
                </a:moveTo>
                <a:lnTo>
                  <a:pt x="0" y="0"/>
                </a:lnTo>
                <a:lnTo>
                  <a:pt x="0" y="28955"/>
                </a:lnTo>
                <a:lnTo>
                  <a:pt x="16421100" y="28955"/>
                </a:lnTo>
                <a:lnTo>
                  <a:pt x="1642110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37361" y="599312"/>
            <a:ext cx="5400675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/>
              <a:t>Functional</a:t>
            </a:r>
            <a:r>
              <a:rPr dirty="0" sz="5600" spc="-235"/>
              <a:t> </a:t>
            </a:r>
            <a:r>
              <a:rPr dirty="0" sz="5600" spc="-5"/>
              <a:t>Testing</a:t>
            </a:r>
            <a:endParaRPr sz="5600"/>
          </a:p>
        </p:txBody>
      </p:sp>
      <p:sp>
        <p:nvSpPr>
          <p:cNvPr id="8" name="object 8"/>
          <p:cNvSpPr txBox="1"/>
          <p:nvPr/>
        </p:nvSpPr>
        <p:spPr>
          <a:xfrm>
            <a:off x="1339088" y="2343099"/>
            <a:ext cx="461645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5" b="1">
                <a:solidFill>
                  <a:srgbClr val="47617A"/>
                </a:solidFill>
                <a:latin typeface="Leelawadee UI"/>
                <a:cs typeface="Leelawadee UI"/>
              </a:rPr>
              <a:t>01</a:t>
            </a:r>
            <a:endParaRPr sz="3000">
              <a:latin typeface="Leelawadee UI"/>
              <a:cs typeface="Leelawadee U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40308" y="3439667"/>
            <a:ext cx="16629380" cy="1414780"/>
            <a:chOff x="940308" y="3439667"/>
            <a:chExt cx="16629380" cy="1414780"/>
          </a:xfrm>
        </p:grpSpPr>
        <p:sp>
          <p:nvSpPr>
            <p:cNvPr id="10" name="object 10"/>
            <p:cNvSpPr/>
            <p:nvPr/>
          </p:nvSpPr>
          <p:spPr>
            <a:xfrm>
              <a:off x="940308" y="3439667"/>
              <a:ext cx="16629380" cy="1414780"/>
            </a:xfrm>
            <a:custGeom>
              <a:avLst/>
              <a:gdLst/>
              <a:ahLst/>
              <a:cxnLst/>
              <a:rect l="l" t="t" r="r" b="b"/>
              <a:pathLst>
                <a:path w="16629380" h="1414779">
                  <a:moveTo>
                    <a:pt x="631825" y="0"/>
                  </a:moveTo>
                  <a:lnTo>
                    <a:pt x="586104" y="3428"/>
                  </a:lnTo>
                  <a:lnTo>
                    <a:pt x="541401" y="10286"/>
                  </a:lnTo>
                  <a:lnTo>
                    <a:pt x="497585" y="20447"/>
                  </a:lnTo>
                  <a:lnTo>
                    <a:pt x="454913" y="33654"/>
                  </a:lnTo>
                  <a:lnTo>
                    <a:pt x="413511" y="49910"/>
                  </a:lnTo>
                  <a:lnTo>
                    <a:pt x="373506" y="68960"/>
                  </a:lnTo>
                  <a:lnTo>
                    <a:pt x="334772" y="90804"/>
                  </a:lnTo>
                  <a:lnTo>
                    <a:pt x="297700" y="115315"/>
                  </a:lnTo>
                  <a:lnTo>
                    <a:pt x="262254" y="142366"/>
                  </a:lnTo>
                  <a:lnTo>
                    <a:pt x="228561" y="171703"/>
                  </a:lnTo>
                  <a:lnTo>
                    <a:pt x="196748" y="203326"/>
                  </a:lnTo>
                  <a:lnTo>
                    <a:pt x="166903" y="237108"/>
                  </a:lnTo>
                  <a:lnTo>
                    <a:pt x="139141" y="272923"/>
                  </a:lnTo>
                  <a:lnTo>
                    <a:pt x="113576" y="310641"/>
                  </a:lnTo>
                  <a:lnTo>
                    <a:pt x="90309" y="350138"/>
                  </a:lnTo>
                  <a:lnTo>
                    <a:pt x="69456" y="391286"/>
                  </a:lnTo>
                  <a:lnTo>
                    <a:pt x="51117" y="433958"/>
                  </a:lnTo>
                  <a:lnTo>
                    <a:pt x="35407" y="478027"/>
                  </a:lnTo>
                  <a:lnTo>
                    <a:pt x="22428" y="523366"/>
                  </a:lnTo>
                  <a:lnTo>
                    <a:pt x="12293" y="569848"/>
                  </a:lnTo>
                  <a:lnTo>
                    <a:pt x="5105" y="617473"/>
                  </a:lnTo>
                  <a:lnTo>
                    <a:pt x="965" y="665860"/>
                  </a:lnTo>
                  <a:lnTo>
                    <a:pt x="0" y="715136"/>
                  </a:lnTo>
                  <a:lnTo>
                    <a:pt x="1955" y="765047"/>
                  </a:lnTo>
                  <a:lnTo>
                    <a:pt x="7099" y="813942"/>
                  </a:lnTo>
                  <a:lnTo>
                    <a:pt x="15328" y="861821"/>
                  </a:lnTo>
                  <a:lnTo>
                    <a:pt x="26530" y="908557"/>
                  </a:lnTo>
                  <a:lnTo>
                    <a:pt x="40576" y="954023"/>
                  </a:lnTo>
                  <a:lnTo>
                    <a:pt x="57378" y="997965"/>
                  </a:lnTo>
                  <a:lnTo>
                    <a:pt x="76822" y="1040510"/>
                  </a:lnTo>
                  <a:lnTo>
                    <a:pt x="98793" y="1081277"/>
                  </a:lnTo>
                  <a:lnTo>
                    <a:pt x="123177" y="1120266"/>
                  </a:lnTo>
                  <a:lnTo>
                    <a:pt x="149872" y="1157477"/>
                  </a:lnTo>
                  <a:lnTo>
                    <a:pt x="178752" y="1192656"/>
                  </a:lnTo>
                  <a:lnTo>
                    <a:pt x="209727" y="1225549"/>
                  </a:lnTo>
                  <a:lnTo>
                    <a:pt x="242684" y="1256410"/>
                  </a:lnTo>
                  <a:lnTo>
                    <a:pt x="277494" y="1284731"/>
                  </a:lnTo>
                  <a:lnTo>
                    <a:pt x="314070" y="1310639"/>
                  </a:lnTo>
                  <a:lnTo>
                    <a:pt x="352297" y="1334007"/>
                  </a:lnTo>
                  <a:lnTo>
                    <a:pt x="392048" y="1354581"/>
                  </a:lnTo>
                  <a:lnTo>
                    <a:pt x="433197" y="1372361"/>
                  </a:lnTo>
                  <a:lnTo>
                    <a:pt x="475741" y="1387093"/>
                  </a:lnTo>
                  <a:lnTo>
                    <a:pt x="519429" y="1398777"/>
                  </a:lnTo>
                  <a:lnTo>
                    <a:pt x="564133" y="1407286"/>
                  </a:lnTo>
                  <a:lnTo>
                    <a:pt x="609980" y="1412493"/>
                  </a:lnTo>
                  <a:lnTo>
                    <a:pt x="656589" y="1414271"/>
                  </a:lnTo>
                  <a:lnTo>
                    <a:pt x="707390" y="1412239"/>
                  </a:lnTo>
                  <a:lnTo>
                    <a:pt x="757173" y="1406397"/>
                  </a:lnTo>
                  <a:lnTo>
                    <a:pt x="805687" y="1396618"/>
                  </a:lnTo>
                  <a:lnTo>
                    <a:pt x="852804" y="1383156"/>
                  </a:lnTo>
                  <a:lnTo>
                    <a:pt x="898397" y="1366011"/>
                  </a:lnTo>
                  <a:lnTo>
                    <a:pt x="942340" y="1345310"/>
                  </a:lnTo>
                  <a:lnTo>
                    <a:pt x="984504" y="1321180"/>
                  </a:lnTo>
                  <a:lnTo>
                    <a:pt x="1024762" y="1293621"/>
                  </a:lnTo>
                  <a:lnTo>
                    <a:pt x="1066799" y="1264411"/>
                  </a:lnTo>
                  <a:lnTo>
                    <a:pt x="1109980" y="1237233"/>
                  </a:lnTo>
                  <a:lnTo>
                    <a:pt x="1154175" y="1212341"/>
                  </a:lnTo>
                  <a:lnTo>
                    <a:pt x="1199261" y="1189608"/>
                  </a:lnTo>
                  <a:lnTo>
                    <a:pt x="1245108" y="1169161"/>
                  </a:lnTo>
                  <a:lnTo>
                    <a:pt x="1291717" y="1150873"/>
                  </a:lnTo>
                  <a:lnTo>
                    <a:pt x="1338961" y="1134617"/>
                  </a:lnTo>
                  <a:lnTo>
                    <a:pt x="1386840" y="1120647"/>
                  </a:lnTo>
                  <a:lnTo>
                    <a:pt x="1435227" y="1108836"/>
                  </a:lnTo>
                  <a:lnTo>
                    <a:pt x="1483994" y="1099184"/>
                  </a:lnTo>
                  <a:lnTo>
                    <a:pt x="1533017" y="1091691"/>
                  </a:lnTo>
                  <a:lnTo>
                    <a:pt x="1582292" y="1086357"/>
                  </a:lnTo>
                  <a:lnTo>
                    <a:pt x="1631823" y="1083182"/>
                  </a:lnTo>
                  <a:lnTo>
                    <a:pt x="1681352" y="1082166"/>
                  </a:lnTo>
                  <a:lnTo>
                    <a:pt x="16281146" y="1082166"/>
                  </a:lnTo>
                  <a:lnTo>
                    <a:pt x="16328263" y="1078737"/>
                  </a:lnTo>
                  <a:lnTo>
                    <a:pt x="16373475" y="1068831"/>
                  </a:lnTo>
                  <a:lnTo>
                    <a:pt x="16416274" y="1052956"/>
                  </a:lnTo>
                  <a:lnTo>
                    <a:pt x="16456533" y="1031366"/>
                  </a:lnTo>
                  <a:lnTo>
                    <a:pt x="16493617" y="1004569"/>
                  </a:lnTo>
                  <a:lnTo>
                    <a:pt x="16527018" y="972946"/>
                  </a:lnTo>
                  <a:lnTo>
                    <a:pt x="16556609" y="937005"/>
                  </a:lnTo>
                  <a:lnTo>
                    <a:pt x="16581628" y="897254"/>
                  </a:lnTo>
                  <a:lnTo>
                    <a:pt x="16601821" y="853820"/>
                  </a:lnTo>
                  <a:lnTo>
                    <a:pt x="16616807" y="807465"/>
                  </a:lnTo>
                  <a:lnTo>
                    <a:pt x="16626205" y="758443"/>
                  </a:lnTo>
                  <a:lnTo>
                    <a:pt x="16629380" y="707135"/>
                  </a:lnTo>
                  <a:lnTo>
                    <a:pt x="16626205" y="656462"/>
                  </a:lnTo>
                  <a:lnTo>
                    <a:pt x="16616807" y="607694"/>
                  </a:lnTo>
                  <a:lnTo>
                    <a:pt x="16601821" y="561593"/>
                  </a:lnTo>
                  <a:lnTo>
                    <a:pt x="16581628" y="518286"/>
                  </a:lnTo>
                  <a:lnTo>
                    <a:pt x="16556609" y="478408"/>
                  </a:lnTo>
                  <a:lnTo>
                    <a:pt x="16527018" y="442340"/>
                  </a:lnTo>
                  <a:lnTo>
                    <a:pt x="16493617" y="410590"/>
                  </a:lnTo>
                  <a:lnTo>
                    <a:pt x="16456533" y="383539"/>
                  </a:lnTo>
                  <a:lnTo>
                    <a:pt x="16416274" y="361695"/>
                  </a:lnTo>
                  <a:lnTo>
                    <a:pt x="16373475" y="345566"/>
                  </a:lnTo>
                  <a:lnTo>
                    <a:pt x="16328263" y="335533"/>
                  </a:lnTo>
                  <a:lnTo>
                    <a:pt x="16281146" y="332104"/>
                  </a:lnTo>
                  <a:lnTo>
                    <a:pt x="1681352" y="332104"/>
                  </a:lnTo>
                  <a:lnTo>
                    <a:pt x="1631314" y="331088"/>
                  </a:lnTo>
                  <a:lnTo>
                    <a:pt x="1581404" y="327786"/>
                  </a:lnTo>
                  <a:lnTo>
                    <a:pt x="1531747" y="322199"/>
                  </a:lnTo>
                  <a:lnTo>
                    <a:pt x="1482343" y="314578"/>
                  </a:lnTo>
                  <a:lnTo>
                    <a:pt x="1433322" y="304673"/>
                  </a:lnTo>
                  <a:lnTo>
                    <a:pt x="1384808" y="292734"/>
                  </a:lnTo>
                  <a:lnTo>
                    <a:pt x="1336802" y="278637"/>
                  </a:lnTo>
                  <a:lnTo>
                    <a:pt x="1289430" y="262381"/>
                  </a:lnTo>
                  <a:lnTo>
                    <a:pt x="1242822" y="243966"/>
                  </a:lnTo>
                  <a:lnTo>
                    <a:pt x="1196848" y="223392"/>
                  </a:lnTo>
                  <a:lnTo>
                    <a:pt x="1151762" y="200786"/>
                  </a:lnTo>
                  <a:lnTo>
                    <a:pt x="1107567" y="176149"/>
                  </a:lnTo>
                  <a:lnTo>
                    <a:pt x="1064386" y="149351"/>
                  </a:lnTo>
                  <a:lnTo>
                    <a:pt x="979931" y="92075"/>
                  </a:lnTo>
                  <a:lnTo>
                    <a:pt x="935354" y="67055"/>
                  </a:lnTo>
                  <a:lnTo>
                    <a:pt x="888618" y="45720"/>
                  </a:lnTo>
                  <a:lnTo>
                    <a:pt x="839978" y="28066"/>
                  </a:lnTo>
                  <a:lnTo>
                    <a:pt x="789812" y="14604"/>
                  </a:lnTo>
                  <a:lnTo>
                    <a:pt x="738250" y="5333"/>
                  </a:lnTo>
                  <a:lnTo>
                    <a:pt x="685418" y="380"/>
                  </a:lnTo>
                  <a:lnTo>
                    <a:pt x="631825" y="0"/>
                  </a:lnTo>
                  <a:close/>
                </a:path>
              </a:pathLst>
            </a:custGeom>
            <a:solidFill>
              <a:srgbClr val="46A3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18616" y="3681983"/>
              <a:ext cx="953769" cy="930910"/>
            </a:xfrm>
            <a:custGeom>
              <a:avLst/>
              <a:gdLst/>
              <a:ahLst/>
              <a:cxnLst/>
              <a:rect l="l" t="t" r="r" b="b"/>
              <a:pathLst>
                <a:path w="953769" h="930910">
                  <a:moveTo>
                    <a:pt x="476758" y="0"/>
                  </a:moveTo>
                  <a:lnTo>
                    <a:pt x="428117" y="2413"/>
                  </a:lnTo>
                  <a:lnTo>
                    <a:pt x="380746" y="9398"/>
                  </a:lnTo>
                  <a:lnTo>
                    <a:pt x="335025" y="20955"/>
                  </a:lnTo>
                  <a:lnTo>
                    <a:pt x="291211" y="36575"/>
                  </a:lnTo>
                  <a:lnTo>
                    <a:pt x="249555" y="56134"/>
                  </a:lnTo>
                  <a:lnTo>
                    <a:pt x="210184" y="79501"/>
                  </a:lnTo>
                  <a:lnTo>
                    <a:pt x="173481" y="106299"/>
                  </a:lnTo>
                  <a:lnTo>
                    <a:pt x="139674" y="136271"/>
                  </a:lnTo>
                  <a:lnTo>
                    <a:pt x="108902" y="169291"/>
                  </a:lnTo>
                  <a:lnTo>
                    <a:pt x="81445" y="205105"/>
                  </a:lnTo>
                  <a:lnTo>
                    <a:pt x="57556" y="243586"/>
                  </a:lnTo>
                  <a:lnTo>
                    <a:pt x="37477" y="284226"/>
                  </a:lnTo>
                  <a:lnTo>
                    <a:pt x="21437" y="327025"/>
                  </a:lnTo>
                  <a:lnTo>
                    <a:pt x="9690" y="371602"/>
                  </a:lnTo>
                  <a:lnTo>
                    <a:pt x="2463" y="417830"/>
                  </a:lnTo>
                  <a:lnTo>
                    <a:pt x="0" y="465328"/>
                  </a:lnTo>
                  <a:lnTo>
                    <a:pt x="2463" y="512953"/>
                  </a:lnTo>
                  <a:lnTo>
                    <a:pt x="9690" y="559181"/>
                  </a:lnTo>
                  <a:lnTo>
                    <a:pt x="21437" y="603758"/>
                  </a:lnTo>
                  <a:lnTo>
                    <a:pt x="37477" y="646557"/>
                  </a:lnTo>
                  <a:lnTo>
                    <a:pt x="57556" y="687197"/>
                  </a:lnTo>
                  <a:lnTo>
                    <a:pt x="81445" y="725551"/>
                  </a:lnTo>
                  <a:lnTo>
                    <a:pt x="108902" y="761492"/>
                  </a:lnTo>
                  <a:lnTo>
                    <a:pt x="139674" y="794512"/>
                  </a:lnTo>
                  <a:lnTo>
                    <a:pt x="173481" y="824484"/>
                  </a:lnTo>
                  <a:lnTo>
                    <a:pt x="210184" y="851281"/>
                  </a:lnTo>
                  <a:lnTo>
                    <a:pt x="249555" y="874649"/>
                  </a:lnTo>
                  <a:lnTo>
                    <a:pt x="291211" y="894207"/>
                  </a:lnTo>
                  <a:lnTo>
                    <a:pt x="335025" y="909828"/>
                  </a:lnTo>
                  <a:lnTo>
                    <a:pt x="380746" y="921385"/>
                  </a:lnTo>
                  <a:lnTo>
                    <a:pt x="428117" y="928370"/>
                  </a:lnTo>
                  <a:lnTo>
                    <a:pt x="476758" y="930783"/>
                  </a:lnTo>
                  <a:lnTo>
                    <a:pt x="525526" y="928370"/>
                  </a:lnTo>
                  <a:lnTo>
                    <a:pt x="572897" y="921385"/>
                  </a:lnTo>
                  <a:lnTo>
                    <a:pt x="618616" y="909828"/>
                  </a:lnTo>
                  <a:lnTo>
                    <a:pt x="662432" y="894207"/>
                  </a:lnTo>
                  <a:lnTo>
                    <a:pt x="704088" y="874649"/>
                  </a:lnTo>
                  <a:lnTo>
                    <a:pt x="743458" y="851281"/>
                  </a:lnTo>
                  <a:lnTo>
                    <a:pt x="780160" y="824484"/>
                  </a:lnTo>
                  <a:lnTo>
                    <a:pt x="813942" y="794512"/>
                  </a:lnTo>
                  <a:lnTo>
                    <a:pt x="844804" y="761492"/>
                  </a:lnTo>
                  <a:lnTo>
                    <a:pt x="872235" y="725551"/>
                  </a:lnTo>
                  <a:lnTo>
                    <a:pt x="896111" y="687197"/>
                  </a:lnTo>
                  <a:lnTo>
                    <a:pt x="916178" y="646557"/>
                  </a:lnTo>
                  <a:lnTo>
                    <a:pt x="932179" y="603758"/>
                  </a:lnTo>
                  <a:lnTo>
                    <a:pt x="943991" y="559181"/>
                  </a:lnTo>
                  <a:lnTo>
                    <a:pt x="951229" y="512953"/>
                  </a:lnTo>
                  <a:lnTo>
                    <a:pt x="953642" y="465328"/>
                  </a:lnTo>
                  <a:lnTo>
                    <a:pt x="951229" y="417830"/>
                  </a:lnTo>
                  <a:lnTo>
                    <a:pt x="943991" y="371602"/>
                  </a:lnTo>
                  <a:lnTo>
                    <a:pt x="932179" y="327025"/>
                  </a:lnTo>
                  <a:lnTo>
                    <a:pt x="916178" y="284226"/>
                  </a:lnTo>
                  <a:lnTo>
                    <a:pt x="896111" y="243586"/>
                  </a:lnTo>
                  <a:lnTo>
                    <a:pt x="872235" y="205105"/>
                  </a:lnTo>
                  <a:lnTo>
                    <a:pt x="844804" y="169291"/>
                  </a:lnTo>
                  <a:lnTo>
                    <a:pt x="813942" y="136271"/>
                  </a:lnTo>
                  <a:lnTo>
                    <a:pt x="780160" y="106299"/>
                  </a:lnTo>
                  <a:lnTo>
                    <a:pt x="743458" y="79501"/>
                  </a:lnTo>
                  <a:lnTo>
                    <a:pt x="704088" y="56134"/>
                  </a:lnTo>
                  <a:lnTo>
                    <a:pt x="662432" y="36575"/>
                  </a:lnTo>
                  <a:lnTo>
                    <a:pt x="618616" y="20955"/>
                  </a:lnTo>
                  <a:lnTo>
                    <a:pt x="572897" y="9398"/>
                  </a:lnTo>
                  <a:lnTo>
                    <a:pt x="525526" y="2413"/>
                  </a:lnTo>
                  <a:lnTo>
                    <a:pt x="4767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940308" y="4959096"/>
            <a:ext cx="16629380" cy="1409700"/>
            <a:chOff x="940308" y="4959096"/>
            <a:chExt cx="16629380" cy="1409700"/>
          </a:xfrm>
        </p:grpSpPr>
        <p:sp>
          <p:nvSpPr>
            <p:cNvPr id="13" name="object 13"/>
            <p:cNvSpPr/>
            <p:nvPr/>
          </p:nvSpPr>
          <p:spPr>
            <a:xfrm>
              <a:off x="940308" y="4959096"/>
              <a:ext cx="16629380" cy="1409700"/>
            </a:xfrm>
            <a:custGeom>
              <a:avLst/>
              <a:gdLst/>
              <a:ahLst/>
              <a:cxnLst/>
              <a:rect l="l" t="t" r="r" b="b"/>
              <a:pathLst>
                <a:path w="16629380" h="1409700">
                  <a:moveTo>
                    <a:pt x="631825" y="0"/>
                  </a:moveTo>
                  <a:lnTo>
                    <a:pt x="586104" y="3428"/>
                  </a:lnTo>
                  <a:lnTo>
                    <a:pt x="541401" y="10159"/>
                  </a:lnTo>
                  <a:lnTo>
                    <a:pt x="497585" y="20192"/>
                  </a:lnTo>
                  <a:lnTo>
                    <a:pt x="454913" y="33274"/>
                  </a:lnTo>
                  <a:lnTo>
                    <a:pt x="413511" y="49275"/>
                  </a:lnTo>
                  <a:lnTo>
                    <a:pt x="373506" y="68199"/>
                  </a:lnTo>
                  <a:lnTo>
                    <a:pt x="334772" y="89915"/>
                  </a:lnTo>
                  <a:lnTo>
                    <a:pt x="297700" y="114173"/>
                  </a:lnTo>
                  <a:lnTo>
                    <a:pt x="262254" y="140842"/>
                  </a:lnTo>
                  <a:lnTo>
                    <a:pt x="228561" y="169925"/>
                  </a:lnTo>
                  <a:lnTo>
                    <a:pt x="196748" y="201294"/>
                  </a:lnTo>
                  <a:lnTo>
                    <a:pt x="166903" y="234823"/>
                  </a:lnTo>
                  <a:lnTo>
                    <a:pt x="139141" y="270382"/>
                  </a:lnTo>
                  <a:lnTo>
                    <a:pt x="113576" y="307720"/>
                  </a:lnTo>
                  <a:lnTo>
                    <a:pt x="90309" y="346963"/>
                  </a:lnTo>
                  <a:lnTo>
                    <a:pt x="69456" y="387730"/>
                  </a:lnTo>
                  <a:lnTo>
                    <a:pt x="51117" y="430149"/>
                  </a:lnTo>
                  <a:lnTo>
                    <a:pt x="35407" y="473963"/>
                  </a:lnTo>
                  <a:lnTo>
                    <a:pt x="22428" y="519049"/>
                  </a:lnTo>
                  <a:lnTo>
                    <a:pt x="12293" y="565276"/>
                  </a:lnTo>
                  <a:lnTo>
                    <a:pt x="5105" y="612648"/>
                  </a:lnTo>
                  <a:lnTo>
                    <a:pt x="965" y="660907"/>
                  </a:lnTo>
                  <a:lnTo>
                    <a:pt x="0" y="709929"/>
                  </a:lnTo>
                  <a:lnTo>
                    <a:pt x="1955" y="759967"/>
                  </a:lnTo>
                  <a:lnTo>
                    <a:pt x="7099" y="808989"/>
                  </a:lnTo>
                  <a:lnTo>
                    <a:pt x="15328" y="856995"/>
                  </a:lnTo>
                  <a:lnTo>
                    <a:pt x="26530" y="903858"/>
                  </a:lnTo>
                  <a:lnTo>
                    <a:pt x="40576" y="949325"/>
                  </a:lnTo>
                  <a:lnTo>
                    <a:pt x="57378" y="993266"/>
                  </a:lnTo>
                  <a:lnTo>
                    <a:pt x="76822" y="1035812"/>
                  </a:lnTo>
                  <a:lnTo>
                    <a:pt x="98793" y="1076578"/>
                  </a:lnTo>
                  <a:lnTo>
                    <a:pt x="123177" y="1115694"/>
                  </a:lnTo>
                  <a:lnTo>
                    <a:pt x="149872" y="1152778"/>
                  </a:lnTo>
                  <a:lnTo>
                    <a:pt x="178752" y="1187957"/>
                  </a:lnTo>
                  <a:lnTo>
                    <a:pt x="209727" y="1220851"/>
                  </a:lnTo>
                  <a:lnTo>
                    <a:pt x="242684" y="1251584"/>
                  </a:lnTo>
                  <a:lnTo>
                    <a:pt x="277494" y="1280032"/>
                  </a:lnTo>
                  <a:lnTo>
                    <a:pt x="314070" y="1305814"/>
                  </a:lnTo>
                  <a:lnTo>
                    <a:pt x="352297" y="1329054"/>
                  </a:lnTo>
                  <a:lnTo>
                    <a:pt x="392048" y="1349628"/>
                  </a:lnTo>
                  <a:lnTo>
                    <a:pt x="433197" y="1367408"/>
                  </a:lnTo>
                  <a:lnTo>
                    <a:pt x="475741" y="1382140"/>
                  </a:lnTo>
                  <a:lnTo>
                    <a:pt x="519429" y="1393825"/>
                  </a:lnTo>
                  <a:lnTo>
                    <a:pt x="564133" y="1402206"/>
                  </a:lnTo>
                  <a:lnTo>
                    <a:pt x="609980" y="1407414"/>
                  </a:lnTo>
                  <a:lnTo>
                    <a:pt x="656589" y="1409191"/>
                  </a:lnTo>
                  <a:lnTo>
                    <a:pt x="707390" y="1407032"/>
                  </a:lnTo>
                  <a:lnTo>
                    <a:pt x="757173" y="1400937"/>
                  </a:lnTo>
                  <a:lnTo>
                    <a:pt x="805687" y="1390777"/>
                  </a:lnTo>
                  <a:lnTo>
                    <a:pt x="852804" y="1376806"/>
                  </a:lnTo>
                  <a:lnTo>
                    <a:pt x="898397" y="1359280"/>
                  </a:lnTo>
                  <a:lnTo>
                    <a:pt x="942340" y="1338199"/>
                  </a:lnTo>
                  <a:lnTo>
                    <a:pt x="984504" y="1313814"/>
                  </a:lnTo>
                  <a:lnTo>
                    <a:pt x="1066799" y="1257680"/>
                  </a:lnTo>
                  <a:lnTo>
                    <a:pt x="1109980" y="1231138"/>
                  </a:lnTo>
                  <a:lnTo>
                    <a:pt x="1154175" y="1206753"/>
                  </a:lnTo>
                  <a:lnTo>
                    <a:pt x="1199261" y="1184402"/>
                  </a:lnTo>
                  <a:lnTo>
                    <a:pt x="1245108" y="1164336"/>
                  </a:lnTo>
                  <a:lnTo>
                    <a:pt x="1291717" y="1146302"/>
                  </a:lnTo>
                  <a:lnTo>
                    <a:pt x="1338961" y="1130300"/>
                  </a:lnTo>
                  <a:lnTo>
                    <a:pt x="1386840" y="1116456"/>
                  </a:lnTo>
                  <a:lnTo>
                    <a:pt x="1435227" y="1104773"/>
                  </a:lnTo>
                  <a:lnTo>
                    <a:pt x="1483994" y="1095248"/>
                  </a:lnTo>
                  <a:lnTo>
                    <a:pt x="1533017" y="1087881"/>
                  </a:lnTo>
                  <a:lnTo>
                    <a:pt x="1582292" y="1082548"/>
                  </a:lnTo>
                  <a:lnTo>
                    <a:pt x="1631823" y="1079373"/>
                  </a:lnTo>
                  <a:lnTo>
                    <a:pt x="1681352" y="1078229"/>
                  </a:lnTo>
                  <a:lnTo>
                    <a:pt x="16281146" y="1078229"/>
                  </a:lnTo>
                  <a:lnTo>
                    <a:pt x="16328263" y="1074801"/>
                  </a:lnTo>
                  <a:lnTo>
                    <a:pt x="16373475" y="1064894"/>
                  </a:lnTo>
                  <a:lnTo>
                    <a:pt x="16416274" y="1048765"/>
                  </a:lnTo>
                  <a:lnTo>
                    <a:pt x="16456533" y="1027049"/>
                  </a:lnTo>
                  <a:lnTo>
                    <a:pt x="16493617" y="1000125"/>
                  </a:lnTo>
                  <a:lnTo>
                    <a:pt x="16527018" y="968501"/>
                  </a:lnTo>
                  <a:lnTo>
                    <a:pt x="16556609" y="932561"/>
                  </a:lnTo>
                  <a:lnTo>
                    <a:pt x="16581628" y="892809"/>
                  </a:lnTo>
                  <a:lnTo>
                    <a:pt x="16601821" y="849756"/>
                  </a:lnTo>
                  <a:lnTo>
                    <a:pt x="16616807" y="803655"/>
                  </a:lnTo>
                  <a:lnTo>
                    <a:pt x="16626205" y="755141"/>
                  </a:lnTo>
                  <a:lnTo>
                    <a:pt x="16629380" y="704595"/>
                  </a:lnTo>
                  <a:lnTo>
                    <a:pt x="16626205" y="653541"/>
                  </a:lnTo>
                  <a:lnTo>
                    <a:pt x="16616807" y="604646"/>
                  </a:lnTo>
                  <a:lnTo>
                    <a:pt x="16601821" y="558418"/>
                  </a:lnTo>
                  <a:lnTo>
                    <a:pt x="16581628" y="515112"/>
                  </a:lnTo>
                  <a:lnTo>
                    <a:pt x="16556609" y="475488"/>
                  </a:lnTo>
                  <a:lnTo>
                    <a:pt x="16527018" y="439674"/>
                  </a:lnTo>
                  <a:lnTo>
                    <a:pt x="16493617" y="408177"/>
                  </a:lnTo>
                  <a:lnTo>
                    <a:pt x="16456533" y="381507"/>
                  </a:lnTo>
                  <a:lnTo>
                    <a:pt x="16416274" y="360044"/>
                  </a:lnTo>
                  <a:lnTo>
                    <a:pt x="16373475" y="344169"/>
                  </a:lnTo>
                  <a:lnTo>
                    <a:pt x="16328263" y="334263"/>
                  </a:lnTo>
                  <a:lnTo>
                    <a:pt x="16281146" y="330962"/>
                  </a:lnTo>
                  <a:lnTo>
                    <a:pt x="1681352" y="330962"/>
                  </a:lnTo>
                  <a:lnTo>
                    <a:pt x="1631314" y="329818"/>
                  </a:lnTo>
                  <a:lnTo>
                    <a:pt x="1581404" y="326516"/>
                  </a:lnTo>
                  <a:lnTo>
                    <a:pt x="1531747" y="321055"/>
                  </a:lnTo>
                  <a:lnTo>
                    <a:pt x="1482343" y="313308"/>
                  </a:lnTo>
                  <a:lnTo>
                    <a:pt x="1433322" y="303402"/>
                  </a:lnTo>
                  <a:lnTo>
                    <a:pt x="1384808" y="291464"/>
                  </a:lnTo>
                  <a:lnTo>
                    <a:pt x="1336802" y="277240"/>
                  </a:lnTo>
                  <a:lnTo>
                    <a:pt x="1289430" y="260857"/>
                  </a:lnTo>
                  <a:lnTo>
                    <a:pt x="1242822" y="242315"/>
                  </a:lnTo>
                  <a:lnTo>
                    <a:pt x="1196848" y="221614"/>
                  </a:lnTo>
                  <a:lnTo>
                    <a:pt x="1151762" y="198754"/>
                  </a:lnTo>
                  <a:lnTo>
                    <a:pt x="1107567" y="173862"/>
                  </a:lnTo>
                  <a:lnTo>
                    <a:pt x="1064386" y="146684"/>
                  </a:lnTo>
                  <a:lnTo>
                    <a:pt x="1022222" y="117475"/>
                  </a:lnTo>
                  <a:lnTo>
                    <a:pt x="979931" y="89280"/>
                  </a:lnTo>
                  <a:lnTo>
                    <a:pt x="935354" y="64642"/>
                  </a:lnTo>
                  <a:lnTo>
                    <a:pt x="888618" y="43687"/>
                  </a:lnTo>
                  <a:lnTo>
                    <a:pt x="839978" y="26669"/>
                  </a:lnTo>
                  <a:lnTo>
                    <a:pt x="789812" y="13715"/>
                  </a:lnTo>
                  <a:lnTo>
                    <a:pt x="738250" y="4825"/>
                  </a:lnTo>
                  <a:lnTo>
                    <a:pt x="685418" y="253"/>
                  </a:lnTo>
                  <a:lnTo>
                    <a:pt x="631825" y="0"/>
                  </a:lnTo>
                  <a:close/>
                </a:path>
              </a:pathLst>
            </a:custGeom>
            <a:solidFill>
              <a:srgbClr val="F05F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118616" y="5196840"/>
              <a:ext cx="953769" cy="930910"/>
            </a:xfrm>
            <a:custGeom>
              <a:avLst/>
              <a:gdLst/>
              <a:ahLst/>
              <a:cxnLst/>
              <a:rect l="l" t="t" r="r" b="b"/>
              <a:pathLst>
                <a:path w="953769" h="930910">
                  <a:moveTo>
                    <a:pt x="476758" y="0"/>
                  </a:moveTo>
                  <a:lnTo>
                    <a:pt x="428117" y="2412"/>
                  </a:lnTo>
                  <a:lnTo>
                    <a:pt x="380746" y="9398"/>
                  </a:lnTo>
                  <a:lnTo>
                    <a:pt x="335025" y="20955"/>
                  </a:lnTo>
                  <a:lnTo>
                    <a:pt x="291211" y="36575"/>
                  </a:lnTo>
                  <a:lnTo>
                    <a:pt x="249555" y="56134"/>
                  </a:lnTo>
                  <a:lnTo>
                    <a:pt x="210184" y="79501"/>
                  </a:lnTo>
                  <a:lnTo>
                    <a:pt x="173481" y="106299"/>
                  </a:lnTo>
                  <a:lnTo>
                    <a:pt x="139674" y="136271"/>
                  </a:lnTo>
                  <a:lnTo>
                    <a:pt x="108902" y="169290"/>
                  </a:lnTo>
                  <a:lnTo>
                    <a:pt x="81445" y="205105"/>
                  </a:lnTo>
                  <a:lnTo>
                    <a:pt x="57556" y="243586"/>
                  </a:lnTo>
                  <a:lnTo>
                    <a:pt x="37477" y="284225"/>
                  </a:lnTo>
                  <a:lnTo>
                    <a:pt x="21437" y="327025"/>
                  </a:lnTo>
                  <a:lnTo>
                    <a:pt x="9690" y="371601"/>
                  </a:lnTo>
                  <a:lnTo>
                    <a:pt x="2463" y="417830"/>
                  </a:lnTo>
                  <a:lnTo>
                    <a:pt x="0" y="465327"/>
                  </a:lnTo>
                  <a:lnTo>
                    <a:pt x="2463" y="512952"/>
                  </a:lnTo>
                  <a:lnTo>
                    <a:pt x="9690" y="559181"/>
                  </a:lnTo>
                  <a:lnTo>
                    <a:pt x="21437" y="603758"/>
                  </a:lnTo>
                  <a:lnTo>
                    <a:pt x="37477" y="646557"/>
                  </a:lnTo>
                  <a:lnTo>
                    <a:pt x="57556" y="687197"/>
                  </a:lnTo>
                  <a:lnTo>
                    <a:pt x="81445" y="725551"/>
                  </a:lnTo>
                  <a:lnTo>
                    <a:pt x="108902" y="761492"/>
                  </a:lnTo>
                  <a:lnTo>
                    <a:pt x="139674" y="794512"/>
                  </a:lnTo>
                  <a:lnTo>
                    <a:pt x="173481" y="824484"/>
                  </a:lnTo>
                  <a:lnTo>
                    <a:pt x="210184" y="851281"/>
                  </a:lnTo>
                  <a:lnTo>
                    <a:pt x="249555" y="874649"/>
                  </a:lnTo>
                  <a:lnTo>
                    <a:pt x="291211" y="894207"/>
                  </a:lnTo>
                  <a:lnTo>
                    <a:pt x="335025" y="909827"/>
                  </a:lnTo>
                  <a:lnTo>
                    <a:pt x="380746" y="921385"/>
                  </a:lnTo>
                  <a:lnTo>
                    <a:pt x="428117" y="928370"/>
                  </a:lnTo>
                  <a:lnTo>
                    <a:pt x="476758" y="930783"/>
                  </a:lnTo>
                  <a:lnTo>
                    <a:pt x="525526" y="928370"/>
                  </a:lnTo>
                  <a:lnTo>
                    <a:pt x="572897" y="921385"/>
                  </a:lnTo>
                  <a:lnTo>
                    <a:pt x="618616" y="909827"/>
                  </a:lnTo>
                  <a:lnTo>
                    <a:pt x="662432" y="894207"/>
                  </a:lnTo>
                  <a:lnTo>
                    <a:pt x="704088" y="874649"/>
                  </a:lnTo>
                  <a:lnTo>
                    <a:pt x="743458" y="851281"/>
                  </a:lnTo>
                  <a:lnTo>
                    <a:pt x="780160" y="824484"/>
                  </a:lnTo>
                  <a:lnTo>
                    <a:pt x="813942" y="794512"/>
                  </a:lnTo>
                  <a:lnTo>
                    <a:pt x="844804" y="761492"/>
                  </a:lnTo>
                  <a:lnTo>
                    <a:pt x="872235" y="725551"/>
                  </a:lnTo>
                  <a:lnTo>
                    <a:pt x="896111" y="687197"/>
                  </a:lnTo>
                  <a:lnTo>
                    <a:pt x="916178" y="646557"/>
                  </a:lnTo>
                  <a:lnTo>
                    <a:pt x="932179" y="603758"/>
                  </a:lnTo>
                  <a:lnTo>
                    <a:pt x="943991" y="559181"/>
                  </a:lnTo>
                  <a:lnTo>
                    <a:pt x="951229" y="512952"/>
                  </a:lnTo>
                  <a:lnTo>
                    <a:pt x="953642" y="465327"/>
                  </a:lnTo>
                  <a:lnTo>
                    <a:pt x="951229" y="417830"/>
                  </a:lnTo>
                  <a:lnTo>
                    <a:pt x="943991" y="371601"/>
                  </a:lnTo>
                  <a:lnTo>
                    <a:pt x="932179" y="327025"/>
                  </a:lnTo>
                  <a:lnTo>
                    <a:pt x="916178" y="284225"/>
                  </a:lnTo>
                  <a:lnTo>
                    <a:pt x="896111" y="243586"/>
                  </a:lnTo>
                  <a:lnTo>
                    <a:pt x="872235" y="205105"/>
                  </a:lnTo>
                  <a:lnTo>
                    <a:pt x="844804" y="169290"/>
                  </a:lnTo>
                  <a:lnTo>
                    <a:pt x="813942" y="136271"/>
                  </a:lnTo>
                  <a:lnTo>
                    <a:pt x="780160" y="106299"/>
                  </a:lnTo>
                  <a:lnTo>
                    <a:pt x="743458" y="79501"/>
                  </a:lnTo>
                  <a:lnTo>
                    <a:pt x="704088" y="56134"/>
                  </a:lnTo>
                  <a:lnTo>
                    <a:pt x="662432" y="36575"/>
                  </a:lnTo>
                  <a:lnTo>
                    <a:pt x="618616" y="20955"/>
                  </a:lnTo>
                  <a:lnTo>
                    <a:pt x="572897" y="9398"/>
                  </a:lnTo>
                  <a:lnTo>
                    <a:pt x="525526" y="2412"/>
                  </a:lnTo>
                  <a:lnTo>
                    <a:pt x="4767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339088" y="5374385"/>
            <a:ext cx="46164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 b="1">
                <a:solidFill>
                  <a:srgbClr val="F05F67"/>
                </a:solidFill>
                <a:latin typeface="Leelawadee UI"/>
                <a:cs typeface="Leelawadee UI"/>
              </a:rPr>
              <a:t>03</a:t>
            </a:r>
            <a:endParaRPr sz="3000">
              <a:latin typeface="Leelawadee UI"/>
              <a:cs typeface="Leelawadee U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940308" y="6467855"/>
            <a:ext cx="16629380" cy="1412875"/>
            <a:chOff x="940308" y="6467855"/>
            <a:chExt cx="16629380" cy="1412875"/>
          </a:xfrm>
        </p:grpSpPr>
        <p:sp>
          <p:nvSpPr>
            <p:cNvPr id="17" name="object 17"/>
            <p:cNvSpPr/>
            <p:nvPr/>
          </p:nvSpPr>
          <p:spPr>
            <a:xfrm>
              <a:off x="940308" y="6467855"/>
              <a:ext cx="16629380" cy="1412875"/>
            </a:xfrm>
            <a:custGeom>
              <a:avLst/>
              <a:gdLst/>
              <a:ahLst/>
              <a:cxnLst/>
              <a:rect l="l" t="t" r="r" b="b"/>
              <a:pathLst>
                <a:path w="16629380" h="1412875">
                  <a:moveTo>
                    <a:pt x="631825" y="0"/>
                  </a:moveTo>
                  <a:lnTo>
                    <a:pt x="586104" y="3429"/>
                  </a:lnTo>
                  <a:lnTo>
                    <a:pt x="541401" y="10287"/>
                  </a:lnTo>
                  <a:lnTo>
                    <a:pt x="497585" y="20320"/>
                  </a:lnTo>
                  <a:lnTo>
                    <a:pt x="454913" y="33401"/>
                  </a:lnTo>
                  <a:lnTo>
                    <a:pt x="413511" y="49530"/>
                  </a:lnTo>
                  <a:lnTo>
                    <a:pt x="373506" y="68453"/>
                  </a:lnTo>
                  <a:lnTo>
                    <a:pt x="334772" y="90170"/>
                  </a:lnTo>
                  <a:lnTo>
                    <a:pt x="297700" y="114427"/>
                  </a:lnTo>
                  <a:lnTo>
                    <a:pt x="262254" y="141224"/>
                  </a:lnTo>
                  <a:lnTo>
                    <a:pt x="228561" y="170434"/>
                  </a:lnTo>
                  <a:lnTo>
                    <a:pt x="196748" y="201930"/>
                  </a:lnTo>
                  <a:lnTo>
                    <a:pt x="166903" y="235458"/>
                  </a:lnTo>
                  <a:lnTo>
                    <a:pt x="139141" y="271145"/>
                  </a:lnTo>
                  <a:lnTo>
                    <a:pt x="113576" y="308610"/>
                  </a:lnTo>
                  <a:lnTo>
                    <a:pt x="90309" y="347853"/>
                  </a:lnTo>
                  <a:lnTo>
                    <a:pt x="69456" y="388747"/>
                  </a:lnTo>
                  <a:lnTo>
                    <a:pt x="51117" y="431292"/>
                  </a:lnTo>
                  <a:lnTo>
                    <a:pt x="35407" y="475107"/>
                  </a:lnTo>
                  <a:lnTo>
                    <a:pt x="22428" y="520319"/>
                  </a:lnTo>
                  <a:lnTo>
                    <a:pt x="12293" y="566674"/>
                  </a:lnTo>
                  <a:lnTo>
                    <a:pt x="5105" y="614172"/>
                  </a:lnTo>
                  <a:lnTo>
                    <a:pt x="965" y="662559"/>
                  </a:lnTo>
                  <a:lnTo>
                    <a:pt x="0" y="711708"/>
                  </a:lnTo>
                  <a:lnTo>
                    <a:pt x="1955" y="761873"/>
                  </a:lnTo>
                  <a:lnTo>
                    <a:pt x="7099" y="811022"/>
                  </a:lnTo>
                  <a:lnTo>
                    <a:pt x="15328" y="859155"/>
                  </a:lnTo>
                  <a:lnTo>
                    <a:pt x="26530" y="906145"/>
                  </a:lnTo>
                  <a:lnTo>
                    <a:pt x="40576" y="951738"/>
                  </a:lnTo>
                  <a:lnTo>
                    <a:pt x="57378" y="995807"/>
                  </a:lnTo>
                  <a:lnTo>
                    <a:pt x="76822" y="1038479"/>
                  </a:lnTo>
                  <a:lnTo>
                    <a:pt x="98793" y="1079373"/>
                  </a:lnTo>
                  <a:lnTo>
                    <a:pt x="123177" y="1118489"/>
                  </a:lnTo>
                  <a:lnTo>
                    <a:pt x="149872" y="1155700"/>
                  </a:lnTo>
                  <a:lnTo>
                    <a:pt x="178752" y="1190879"/>
                  </a:lnTo>
                  <a:lnTo>
                    <a:pt x="209727" y="1224026"/>
                  </a:lnTo>
                  <a:lnTo>
                    <a:pt x="242684" y="1254760"/>
                  </a:lnTo>
                  <a:lnTo>
                    <a:pt x="277494" y="1283208"/>
                  </a:lnTo>
                  <a:lnTo>
                    <a:pt x="314070" y="1309116"/>
                  </a:lnTo>
                  <a:lnTo>
                    <a:pt x="352297" y="1332484"/>
                  </a:lnTo>
                  <a:lnTo>
                    <a:pt x="392048" y="1353058"/>
                  </a:lnTo>
                  <a:lnTo>
                    <a:pt x="433197" y="1370838"/>
                  </a:lnTo>
                  <a:lnTo>
                    <a:pt x="475741" y="1385570"/>
                  </a:lnTo>
                  <a:lnTo>
                    <a:pt x="519429" y="1397254"/>
                  </a:lnTo>
                  <a:lnTo>
                    <a:pt x="564133" y="1405763"/>
                  </a:lnTo>
                  <a:lnTo>
                    <a:pt x="609980" y="1410970"/>
                  </a:lnTo>
                  <a:lnTo>
                    <a:pt x="656589" y="1412748"/>
                  </a:lnTo>
                  <a:lnTo>
                    <a:pt x="707390" y="1410589"/>
                  </a:lnTo>
                  <a:lnTo>
                    <a:pt x="757173" y="1404493"/>
                  </a:lnTo>
                  <a:lnTo>
                    <a:pt x="805687" y="1394333"/>
                  </a:lnTo>
                  <a:lnTo>
                    <a:pt x="852804" y="1380363"/>
                  </a:lnTo>
                  <a:lnTo>
                    <a:pt x="898397" y="1362710"/>
                  </a:lnTo>
                  <a:lnTo>
                    <a:pt x="942340" y="1341628"/>
                  </a:lnTo>
                  <a:lnTo>
                    <a:pt x="984504" y="1317244"/>
                  </a:lnTo>
                  <a:lnTo>
                    <a:pt x="1066799" y="1260856"/>
                  </a:lnTo>
                  <a:lnTo>
                    <a:pt x="1109980" y="1234313"/>
                  </a:lnTo>
                  <a:lnTo>
                    <a:pt x="1154175" y="1209802"/>
                  </a:lnTo>
                  <a:lnTo>
                    <a:pt x="1199261" y="1187450"/>
                  </a:lnTo>
                  <a:lnTo>
                    <a:pt x="1245108" y="1167130"/>
                  </a:lnTo>
                  <a:lnTo>
                    <a:pt x="1291717" y="1149096"/>
                  </a:lnTo>
                  <a:lnTo>
                    <a:pt x="1338961" y="1133094"/>
                  </a:lnTo>
                  <a:lnTo>
                    <a:pt x="1386840" y="1119251"/>
                  </a:lnTo>
                  <a:lnTo>
                    <a:pt x="1435227" y="1107567"/>
                  </a:lnTo>
                  <a:lnTo>
                    <a:pt x="1483994" y="1098042"/>
                  </a:lnTo>
                  <a:lnTo>
                    <a:pt x="1533017" y="1090549"/>
                  </a:lnTo>
                  <a:lnTo>
                    <a:pt x="1582292" y="1085215"/>
                  </a:lnTo>
                  <a:lnTo>
                    <a:pt x="1631823" y="1082040"/>
                  </a:lnTo>
                  <a:lnTo>
                    <a:pt x="1681352" y="1080897"/>
                  </a:lnTo>
                  <a:lnTo>
                    <a:pt x="16281146" y="1080897"/>
                  </a:lnTo>
                  <a:lnTo>
                    <a:pt x="16328263" y="1077468"/>
                  </a:lnTo>
                  <a:lnTo>
                    <a:pt x="16373475" y="1067562"/>
                  </a:lnTo>
                  <a:lnTo>
                    <a:pt x="16416274" y="1051433"/>
                  </a:lnTo>
                  <a:lnTo>
                    <a:pt x="16456533" y="1029589"/>
                  </a:lnTo>
                  <a:lnTo>
                    <a:pt x="16493617" y="1002665"/>
                  </a:lnTo>
                  <a:lnTo>
                    <a:pt x="16527018" y="970915"/>
                  </a:lnTo>
                  <a:lnTo>
                    <a:pt x="16556609" y="934847"/>
                  </a:lnTo>
                  <a:lnTo>
                    <a:pt x="16581628" y="895096"/>
                  </a:lnTo>
                  <a:lnTo>
                    <a:pt x="16601821" y="851789"/>
                  </a:lnTo>
                  <a:lnTo>
                    <a:pt x="16616807" y="805688"/>
                  </a:lnTo>
                  <a:lnTo>
                    <a:pt x="16626205" y="757047"/>
                  </a:lnTo>
                  <a:lnTo>
                    <a:pt x="16629380" y="706374"/>
                  </a:lnTo>
                  <a:lnTo>
                    <a:pt x="16626205" y="655193"/>
                  </a:lnTo>
                  <a:lnTo>
                    <a:pt x="16616807" y="606171"/>
                  </a:lnTo>
                  <a:lnTo>
                    <a:pt x="16601821" y="559816"/>
                  </a:lnTo>
                  <a:lnTo>
                    <a:pt x="16581628" y="516509"/>
                  </a:lnTo>
                  <a:lnTo>
                    <a:pt x="16556609" y="476758"/>
                  </a:lnTo>
                  <a:lnTo>
                    <a:pt x="16527018" y="440817"/>
                  </a:lnTo>
                  <a:lnTo>
                    <a:pt x="16493617" y="409321"/>
                  </a:lnTo>
                  <a:lnTo>
                    <a:pt x="16456533" y="382524"/>
                  </a:lnTo>
                  <a:lnTo>
                    <a:pt x="16416274" y="360934"/>
                  </a:lnTo>
                  <a:lnTo>
                    <a:pt x="16373475" y="345059"/>
                  </a:lnTo>
                  <a:lnTo>
                    <a:pt x="16328263" y="335153"/>
                  </a:lnTo>
                  <a:lnTo>
                    <a:pt x="16281146" y="331851"/>
                  </a:lnTo>
                  <a:lnTo>
                    <a:pt x="1681352" y="331851"/>
                  </a:lnTo>
                  <a:lnTo>
                    <a:pt x="1631314" y="330708"/>
                  </a:lnTo>
                  <a:lnTo>
                    <a:pt x="1581404" y="327406"/>
                  </a:lnTo>
                  <a:lnTo>
                    <a:pt x="1531747" y="321818"/>
                  </a:lnTo>
                  <a:lnTo>
                    <a:pt x="1482343" y="314198"/>
                  </a:lnTo>
                  <a:lnTo>
                    <a:pt x="1433322" y="304292"/>
                  </a:lnTo>
                  <a:lnTo>
                    <a:pt x="1384808" y="292227"/>
                  </a:lnTo>
                  <a:lnTo>
                    <a:pt x="1336802" y="278003"/>
                  </a:lnTo>
                  <a:lnTo>
                    <a:pt x="1289430" y="261493"/>
                  </a:lnTo>
                  <a:lnTo>
                    <a:pt x="1242822" y="242951"/>
                  </a:lnTo>
                  <a:lnTo>
                    <a:pt x="1196848" y="222250"/>
                  </a:lnTo>
                  <a:lnTo>
                    <a:pt x="1151762" y="199390"/>
                  </a:lnTo>
                  <a:lnTo>
                    <a:pt x="1107567" y="174244"/>
                  </a:lnTo>
                  <a:lnTo>
                    <a:pt x="1064386" y="147066"/>
                  </a:lnTo>
                  <a:lnTo>
                    <a:pt x="1022222" y="117729"/>
                  </a:lnTo>
                  <a:lnTo>
                    <a:pt x="979931" y="89408"/>
                  </a:lnTo>
                  <a:lnTo>
                    <a:pt x="935354" y="64770"/>
                  </a:lnTo>
                  <a:lnTo>
                    <a:pt x="888618" y="43815"/>
                  </a:lnTo>
                  <a:lnTo>
                    <a:pt x="839978" y="26797"/>
                  </a:lnTo>
                  <a:lnTo>
                    <a:pt x="789812" y="13716"/>
                  </a:lnTo>
                  <a:lnTo>
                    <a:pt x="738250" y="4826"/>
                  </a:lnTo>
                  <a:lnTo>
                    <a:pt x="685418" y="254"/>
                  </a:lnTo>
                  <a:lnTo>
                    <a:pt x="631825" y="0"/>
                  </a:lnTo>
                  <a:close/>
                </a:path>
              </a:pathLst>
            </a:custGeom>
            <a:solidFill>
              <a:srgbClr val="16A9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118616" y="6705599"/>
              <a:ext cx="953769" cy="934085"/>
            </a:xfrm>
            <a:custGeom>
              <a:avLst/>
              <a:gdLst/>
              <a:ahLst/>
              <a:cxnLst/>
              <a:rect l="l" t="t" r="r" b="b"/>
              <a:pathLst>
                <a:path w="953769" h="934084">
                  <a:moveTo>
                    <a:pt x="476758" y="0"/>
                  </a:moveTo>
                  <a:lnTo>
                    <a:pt x="428117" y="2412"/>
                  </a:lnTo>
                  <a:lnTo>
                    <a:pt x="380746" y="9525"/>
                  </a:lnTo>
                  <a:lnTo>
                    <a:pt x="335025" y="20954"/>
                  </a:lnTo>
                  <a:lnTo>
                    <a:pt x="291211" y="36702"/>
                  </a:lnTo>
                  <a:lnTo>
                    <a:pt x="249555" y="56387"/>
                  </a:lnTo>
                  <a:lnTo>
                    <a:pt x="210184" y="79755"/>
                  </a:lnTo>
                  <a:lnTo>
                    <a:pt x="173481" y="106679"/>
                  </a:lnTo>
                  <a:lnTo>
                    <a:pt x="139674" y="136778"/>
                  </a:lnTo>
                  <a:lnTo>
                    <a:pt x="108902" y="169925"/>
                  </a:lnTo>
                  <a:lnTo>
                    <a:pt x="81445" y="205866"/>
                  </a:lnTo>
                  <a:lnTo>
                    <a:pt x="57556" y="244348"/>
                  </a:lnTo>
                  <a:lnTo>
                    <a:pt x="37477" y="285114"/>
                  </a:lnTo>
                  <a:lnTo>
                    <a:pt x="21437" y="328040"/>
                  </a:lnTo>
                  <a:lnTo>
                    <a:pt x="9690" y="372744"/>
                  </a:lnTo>
                  <a:lnTo>
                    <a:pt x="2463" y="419100"/>
                  </a:lnTo>
                  <a:lnTo>
                    <a:pt x="0" y="466851"/>
                  </a:lnTo>
                  <a:lnTo>
                    <a:pt x="2463" y="514604"/>
                  </a:lnTo>
                  <a:lnTo>
                    <a:pt x="9690" y="560958"/>
                  </a:lnTo>
                  <a:lnTo>
                    <a:pt x="21437" y="605663"/>
                  </a:lnTo>
                  <a:lnTo>
                    <a:pt x="37477" y="648588"/>
                  </a:lnTo>
                  <a:lnTo>
                    <a:pt x="57556" y="689356"/>
                  </a:lnTo>
                  <a:lnTo>
                    <a:pt x="81445" y="727837"/>
                  </a:lnTo>
                  <a:lnTo>
                    <a:pt x="108902" y="763777"/>
                  </a:lnTo>
                  <a:lnTo>
                    <a:pt x="139674" y="796925"/>
                  </a:lnTo>
                  <a:lnTo>
                    <a:pt x="173481" y="827024"/>
                  </a:lnTo>
                  <a:lnTo>
                    <a:pt x="210184" y="853948"/>
                  </a:lnTo>
                  <a:lnTo>
                    <a:pt x="249555" y="877316"/>
                  </a:lnTo>
                  <a:lnTo>
                    <a:pt x="291211" y="897001"/>
                  </a:lnTo>
                  <a:lnTo>
                    <a:pt x="335025" y="912749"/>
                  </a:lnTo>
                  <a:lnTo>
                    <a:pt x="380746" y="924179"/>
                  </a:lnTo>
                  <a:lnTo>
                    <a:pt x="428117" y="931291"/>
                  </a:lnTo>
                  <a:lnTo>
                    <a:pt x="476758" y="933704"/>
                  </a:lnTo>
                  <a:lnTo>
                    <a:pt x="525526" y="931291"/>
                  </a:lnTo>
                  <a:lnTo>
                    <a:pt x="572897" y="924179"/>
                  </a:lnTo>
                  <a:lnTo>
                    <a:pt x="618616" y="912749"/>
                  </a:lnTo>
                  <a:lnTo>
                    <a:pt x="662432" y="897001"/>
                  </a:lnTo>
                  <a:lnTo>
                    <a:pt x="704088" y="877316"/>
                  </a:lnTo>
                  <a:lnTo>
                    <a:pt x="743458" y="853948"/>
                  </a:lnTo>
                  <a:lnTo>
                    <a:pt x="780160" y="827024"/>
                  </a:lnTo>
                  <a:lnTo>
                    <a:pt x="813942" y="796925"/>
                  </a:lnTo>
                  <a:lnTo>
                    <a:pt x="844804" y="763777"/>
                  </a:lnTo>
                  <a:lnTo>
                    <a:pt x="872235" y="727837"/>
                  </a:lnTo>
                  <a:lnTo>
                    <a:pt x="896111" y="689356"/>
                  </a:lnTo>
                  <a:lnTo>
                    <a:pt x="916178" y="648588"/>
                  </a:lnTo>
                  <a:lnTo>
                    <a:pt x="932179" y="605663"/>
                  </a:lnTo>
                  <a:lnTo>
                    <a:pt x="943991" y="560958"/>
                  </a:lnTo>
                  <a:lnTo>
                    <a:pt x="951229" y="514604"/>
                  </a:lnTo>
                  <a:lnTo>
                    <a:pt x="953642" y="466851"/>
                  </a:lnTo>
                  <a:lnTo>
                    <a:pt x="951229" y="419100"/>
                  </a:lnTo>
                  <a:lnTo>
                    <a:pt x="943991" y="372744"/>
                  </a:lnTo>
                  <a:lnTo>
                    <a:pt x="932179" y="328040"/>
                  </a:lnTo>
                  <a:lnTo>
                    <a:pt x="916178" y="285114"/>
                  </a:lnTo>
                  <a:lnTo>
                    <a:pt x="896111" y="244348"/>
                  </a:lnTo>
                  <a:lnTo>
                    <a:pt x="872235" y="205866"/>
                  </a:lnTo>
                  <a:lnTo>
                    <a:pt x="844804" y="169925"/>
                  </a:lnTo>
                  <a:lnTo>
                    <a:pt x="813942" y="136778"/>
                  </a:lnTo>
                  <a:lnTo>
                    <a:pt x="780160" y="106679"/>
                  </a:lnTo>
                  <a:lnTo>
                    <a:pt x="743458" y="79755"/>
                  </a:lnTo>
                  <a:lnTo>
                    <a:pt x="704088" y="56387"/>
                  </a:lnTo>
                  <a:lnTo>
                    <a:pt x="662432" y="36702"/>
                  </a:lnTo>
                  <a:lnTo>
                    <a:pt x="618616" y="20954"/>
                  </a:lnTo>
                  <a:lnTo>
                    <a:pt x="572897" y="9525"/>
                  </a:lnTo>
                  <a:lnTo>
                    <a:pt x="525526" y="2412"/>
                  </a:lnTo>
                  <a:lnTo>
                    <a:pt x="4767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1339088" y="6856221"/>
            <a:ext cx="46164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 b="1">
                <a:solidFill>
                  <a:srgbClr val="16A994"/>
                </a:solidFill>
                <a:latin typeface="Leelawadee UI"/>
                <a:cs typeface="Leelawadee UI"/>
              </a:rPr>
              <a:t>04</a:t>
            </a:r>
            <a:endParaRPr sz="3000">
              <a:latin typeface="Leelawadee UI"/>
              <a:cs typeface="Leelawadee U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40308" y="7979664"/>
            <a:ext cx="16629380" cy="1412875"/>
            <a:chOff x="940308" y="7979664"/>
            <a:chExt cx="16629380" cy="1412875"/>
          </a:xfrm>
        </p:grpSpPr>
        <p:sp>
          <p:nvSpPr>
            <p:cNvPr id="21" name="object 21"/>
            <p:cNvSpPr/>
            <p:nvPr/>
          </p:nvSpPr>
          <p:spPr>
            <a:xfrm>
              <a:off x="940308" y="7979664"/>
              <a:ext cx="16629380" cy="1412875"/>
            </a:xfrm>
            <a:custGeom>
              <a:avLst/>
              <a:gdLst/>
              <a:ahLst/>
              <a:cxnLst/>
              <a:rect l="l" t="t" r="r" b="b"/>
              <a:pathLst>
                <a:path w="16629380" h="1412875">
                  <a:moveTo>
                    <a:pt x="631825" y="0"/>
                  </a:moveTo>
                  <a:lnTo>
                    <a:pt x="586104" y="3429"/>
                  </a:lnTo>
                  <a:lnTo>
                    <a:pt x="541401" y="10287"/>
                  </a:lnTo>
                  <a:lnTo>
                    <a:pt x="497585" y="20320"/>
                  </a:lnTo>
                  <a:lnTo>
                    <a:pt x="454913" y="33401"/>
                  </a:lnTo>
                  <a:lnTo>
                    <a:pt x="413511" y="49530"/>
                  </a:lnTo>
                  <a:lnTo>
                    <a:pt x="373506" y="68453"/>
                  </a:lnTo>
                  <a:lnTo>
                    <a:pt x="334772" y="90170"/>
                  </a:lnTo>
                  <a:lnTo>
                    <a:pt x="297700" y="114427"/>
                  </a:lnTo>
                  <a:lnTo>
                    <a:pt x="262254" y="141224"/>
                  </a:lnTo>
                  <a:lnTo>
                    <a:pt x="228561" y="170434"/>
                  </a:lnTo>
                  <a:lnTo>
                    <a:pt x="196748" y="201930"/>
                  </a:lnTo>
                  <a:lnTo>
                    <a:pt x="166903" y="235458"/>
                  </a:lnTo>
                  <a:lnTo>
                    <a:pt x="139141" y="271145"/>
                  </a:lnTo>
                  <a:lnTo>
                    <a:pt x="113576" y="308610"/>
                  </a:lnTo>
                  <a:lnTo>
                    <a:pt x="90309" y="347853"/>
                  </a:lnTo>
                  <a:lnTo>
                    <a:pt x="69456" y="388747"/>
                  </a:lnTo>
                  <a:lnTo>
                    <a:pt x="51117" y="431292"/>
                  </a:lnTo>
                  <a:lnTo>
                    <a:pt x="35407" y="475107"/>
                  </a:lnTo>
                  <a:lnTo>
                    <a:pt x="22428" y="520319"/>
                  </a:lnTo>
                  <a:lnTo>
                    <a:pt x="12293" y="566674"/>
                  </a:lnTo>
                  <a:lnTo>
                    <a:pt x="5105" y="614172"/>
                  </a:lnTo>
                  <a:lnTo>
                    <a:pt x="965" y="662559"/>
                  </a:lnTo>
                  <a:lnTo>
                    <a:pt x="0" y="711708"/>
                  </a:lnTo>
                  <a:lnTo>
                    <a:pt x="1955" y="761873"/>
                  </a:lnTo>
                  <a:lnTo>
                    <a:pt x="7099" y="811022"/>
                  </a:lnTo>
                  <a:lnTo>
                    <a:pt x="15328" y="859155"/>
                  </a:lnTo>
                  <a:lnTo>
                    <a:pt x="26530" y="906145"/>
                  </a:lnTo>
                  <a:lnTo>
                    <a:pt x="40576" y="951611"/>
                  </a:lnTo>
                  <a:lnTo>
                    <a:pt x="57378" y="995807"/>
                  </a:lnTo>
                  <a:lnTo>
                    <a:pt x="76822" y="1038415"/>
                  </a:lnTo>
                  <a:lnTo>
                    <a:pt x="98793" y="1079347"/>
                  </a:lnTo>
                  <a:lnTo>
                    <a:pt x="123177" y="1118476"/>
                  </a:lnTo>
                  <a:lnTo>
                    <a:pt x="149872" y="1155712"/>
                  </a:lnTo>
                  <a:lnTo>
                    <a:pt x="178752" y="1190917"/>
                  </a:lnTo>
                  <a:lnTo>
                    <a:pt x="209727" y="1223975"/>
                  </a:lnTo>
                  <a:lnTo>
                    <a:pt x="242684" y="1254785"/>
                  </a:lnTo>
                  <a:lnTo>
                    <a:pt x="277494" y="1283208"/>
                  </a:lnTo>
                  <a:lnTo>
                    <a:pt x="314070" y="1309141"/>
                  </a:lnTo>
                  <a:lnTo>
                    <a:pt x="352297" y="1332471"/>
                  </a:lnTo>
                  <a:lnTo>
                    <a:pt x="392048" y="1353058"/>
                  </a:lnTo>
                  <a:lnTo>
                    <a:pt x="433197" y="1370812"/>
                  </a:lnTo>
                  <a:lnTo>
                    <a:pt x="475741" y="1385595"/>
                  </a:lnTo>
                  <a:lnTo>
                    <a:pt x="519429" y="1397304"/>
                  </a:lnTo>
                  <a:lnTo>
                    <a:pt x="564133" y="1405801"/>
                  </a:lnTo>
                  <a:lnTo>
                    <a:pt x="609980" y="1410995"/>
                  </a:lnTo>
                  <a:lnTo>
                    <a:pt x="656589" y="1412748"/>
                  </a:lnTo>
                  <a:lnTo>
                    <a:pt x="707390" y="1410639"/>
                  </a:lnTo>
                  <a:lnTo>
                    <a:pt x="757173" y="1404429"/>
                  </a:lnTo>
                  <a:lnTo>
                    <a:pt x="805687" y="1394256"/>
                  </a:lnTo>
                  <a:lnTo>
                    <a:pt x="852804" y="1380299"/>
                  </a:lnTo>
                  <a:lnTo>
                    <a:pt x="898397" y="1362710"/>
                  </a:lnTo>
                  <a:lnTo>
                    <a:pt x="942340" y="1341640"/>
                  </a:lnTo>
                  <a:lnTo>
                    <a:pt x="984504" y="1317231"/>
                  </a:lnTo>
                  <a:lnTo>
                    <a:pt x="1066799" y="1260919"/>
                  </a:lnTo>
                  <a:lnTo>
                    <a:pt x="1109980" y="1234300"/>
                  </a:lnTo>
                  <a:lnTo>
                    <a:pt x="1154175" y="1209814"/>
                  </a:lnTo>
                  <a:lnTo>
                    <a:pt x="1199261" y="1187450"/>
                  </a:lnTo>
                  <a:lnTo>
                    <a:pt x="1245108" y="1167218"/>
                  </a:lnTo>
                  <a:lnTo>
                    <a:pt x="1291717" y="1149121"/>
                  </a:lnTo>
                  <a:lnTo>
                    <a:pt x="1338961" y="1133144"/>
                  </a:lnTo>
                  <a:lnTo>
                    <a:pt x="1386840" y="1119301"/>
                  </a:lnTo>
                  <a:lnTo>
                    <a:pt x="1435227" y="1107592"/>
                  </a:lnTo>
                  <a:lnTo>
                    <a:pt x="1483994" y="1098003"/>
                  </a:lnTo>
                  <a:lnTo>
                    <a:pt x="1533017" y="1090561"/>
                  </a:lnTo>
                  <a:lnTo>
                    <a:pt x="1582292" y="1085227"/>
                  </a:lnTo>
                  <a:lnTo>
                    <a:pt x="1631823" y="1082040"/>
                  </a:lnTo>
                  <a:lnTo>
                    <a:pt x="1681352" y="1080973"/>
                  </a:lnTo>
                  <a:lnTo>
                    <a:pt x="16281146" y="1080973"/>
                  </a:lnTo>
                  <a:lnTo>
                    <a:pt x="16328263" y="1077544"/>
                  </a:lnTo>
                  <a:lnTo>
                    <a:pt x="16373475" y="1067536"/>
                  </a:lnTo>
                  <a:lnTo>
                    <a:pt x="16416274" y="1051407"/>
                  </a:lnTo>
                  <a:lnTo>
                    <a:pt x="16456533" y="1029589"/>
                  </a:lnTo>
                  <a:lnTo>
                    <a:pt x="16493617" y="1002665"/>
                  </a:lnTo>
                  <a:lnTo>
                    <a:pt x="16527018" y="970915"/>
                  </a:lnTo>
                  <a:lnTo>
                    <a:pt x="16556609" y="934847"/>
                  </a:lnTo>
                  <a:lnTo>
                    <a:pt x="16581628" y="895096"/>
                  </a:lnTo>
                  <a:lnTo>
                    <a:pt x="16601821" y="851789"/>
                  </a:lnTo>
                  <a:lnTo>
                    <a:pt x="16616807" y="805688"/>
                  </a:lnTo>
                  <a:lnTo>
                    <a:pt x="16626205" y="757047"/>
                  </a:lnTo>
                  <a:lnTo>
                    <a:pt x="16629380" y="706374"/>
                  </a:lnTo>
                  <a:lnTo>
                    <a:pt x="16626205" y="655193"/>
                  </a:lnTo>
                  <a:lnTo>
                    <a:pt x="16616807" y="606171"/>
                  </a:lnTo>
                  <a:lnTo>
                    <a:pt x="16601821" y="559816"/>
                  </a:lnTo>
                  <a:lnTo>
                    <a:pt x="16581628" y="516509"/>
                  </a:lnTo>
                  <a:lnTo>
                    <a:pt x="16556609" y="476758"/>
                  </a:lnTo>
                  <a:lnTo>
                    <a:pt x="16527018" y="440817"/>
                  </a:lnTo>
                  <a:lnTo>
                    <a:pt x="16493617" y="409321"/>
                  </a:lnTo>
                  <a:lnTo>
                    <a:pt x="16456533" y="382524"/>
                  </a:lnTo>
                  <a:lnTo>
                    <a:pt x="16416274" y="360934"/>
                  </a:lnTo>
                  <a:lnTo>
                    <a:pt x="16373475" y="345059"/>
                  </a:lnTo>
                  <a:lnTo>
                    <a:pt x="16328263" y="335153"/>
                  </a:lnTo>
                  <a:lnTo>
                    <a:pt x="16281146" y="331851"/>
                  </a:lnTo>
                  <a:lnTo>
                    <a:pt x="1681352" y="331851"/>
                  </a:lnTo>
                  <a:lnTo>
                    <a:pt x="1631314" y="330708"/>
                  </a:lnTo>
                  <a:lnTo>
                    <a:pt x="1581404" y="327406"/>
                  </a:lnTo>
                  <a:lnTo>
                    <a:pt x="1531747" y="321818"/>
                  </a:lnTo>
                  <a:lnTo>
                    <a:pt x="1482343" y="314198"/>
                  </a:lnTo>
                  <a:lnTo>
                    <a:pt x="1433322" y="304292"/>
                  </a:lnTo>
                  <a:lnTo>
                    <a:pt x="1384808" y="292227"/>
                  </a:lnTo>
                  <a:lnTo>
                    <a:pt x="1336802" y="278003"/>
                  </a:lnTo>
                  <a:lnTo>
                    <a:pt x="1289430" y="261493"/>
                  </a:lnTo>
                  <a:lnTo>
                    <a:pt x="1242822" y="242951"/>
                  </a:lnTo>
                  <a:lnTo>
                    <a:pt x="1196848" y="222250"/>
                  </a:lnTo>
                  <a:lnTo>
                    <a:pt x="1151762" y="199390"/>
                  </a:lnTo>
                  <a:lnTo>
                    <a:pt x="1107567" y="174244"/>
                  </a:lnTo>
                  <a:lnTo>
                    <a:pt x="1064386" y="147066"/>
                  </a:lnTo>
                  <a:lnTo>
                    <a:pt x="1022222" y="117729"/>
                  </a:lnTo>
                  <a:lnTo>
                    <a:pt x="979931" y="89408"/>
                  </a:lnTo>
                  <a:lnTo>
                    <a:pt x="935354" y="64770"/>
                  </a:lnTo>
                  <a:lnTo>
                    <a:pt x="888618" y="43815"/>
                  </a:lnTo>
                  <a:lnTo>
                    <a:pt x="839978" y="26797"/>
                  </a:lnTo>
                  <a:lnTo>
                    <a:pt x="789812" y="13716"/>
                  </a:lnTo>
                  <a:lnTo>
                    <a:pt x="738250" y="4826"/>
                  </a:lnTo>
                  <a:lnTo>
                    <a:pt x="685418" y="254"/>
                  </a:lnTo>
                  <a:lnTo>
                    <a:pt x="631825" y="0"/>
                  </a:lnTo>
                  <a:close/>
                </a:path>
              </a:pathLst>
            </a:custGeom>
            <a:solidFill>
              <a:srgbClr val="22AC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118616" y="8217408"/>
              <a:ext cx="953769" cy="934085"/>
            </a:xfrm>
            <a:custGeom>
              <a:avLst/>
              <a:gdLst/>
              <a:ahLst/>
              <a:cxnLst/>
              <a:rect l="l" t="t" r="r" b="b"/>
              <a:pathLst>
                <a:path w="953769" h="934084">
                  <a:moveTo>
                    <a:pt x="476758" y="0"/>
                  </a:moveTo>
                  <a:lnTo>
                    <a:pt x="428117" y="2413"/>
                  </a:lnTo>
                  <a:lnTo>
                    <a:pt x="380746" y="9525"/>
                  </a:lnTo>
                  <a:lnTo>
                    <a:pt x="335025" y="20955"/>
                  </a:lnTo>
                  <a:lnTo>
                    <a:pt x="291211" y="36703"/>
                  </a:lnTo>
                  <a:lnTo>
                    <a:pt x="249555" y="56388"/>
                  </a:lnTo>
                  <a:lnTo>
                    <a:pt x="210184" y="79756"/>
                  </a:lnTo>
                  <a:lnTo>
                    <a:pt x="173481" y="106680"/>
                  </a:lnTo>
                  <a:lnTo>
                    <a:pt x="139674" y="136779"/>
                  </a:lnTo>
                  <a:lnTo>
                    <a:pt x="108902" y="169926"/>
                  </a:lnTo>
                  <a:lnTo>
                    <a:pt x="81445" y="205867"/>
                  </a:lnTo>
                  <a:lnTo>
                    <a:pt x="57556" y="244348"/>
                  </a:lnTo>
                  <a:lnTo>
                    <a:pt x="37477" y="285115"/>
                  </a:lnTo>
                  <a:lnTo>
                    <a:pt x="21437" y="328041"/>
                  </a:lnTo>
                  <a:lnTo>
                    <a:pt x="9690" y="372745"/>
                  </a:lnTo>
                  <a:lnTo>
                    <a:pt x="2463" y="419100"/>
                  </a:lnTo>
                  <a:lnTo>
                    <a:pt x="0" y="466852"/>
                  </a:lnTo>
                  <a:lnTo>
                    <a:pt x="2463" y="514604"/>
                  </a:lnTo>
                  <a:lnTo>
                    <a:pt x="9690" y="560959"/>
                  </a:lnTo>
                  <a:lnTo>
                    <a:pt x="21437" y="605663"/>
                  </a:lnTo>
                  <a:lnTo>
                    <a:pt x="37477" y="648589"/>
                  </a:lnTo>
                  <a:lnTo>
                    <a:pt x="57556" y="689356"/>
                  </a:lnTo>
                  <a:lnTo>
                    <a:pt x="81445" y="727837"/>
                  </a:lnTo>
                  <a:lnTo>
                    <a:pt x="108902" y="763778"/>
                  </a:lnTo>
                  <a:lnTo>
                    <a:pt x="139674" y="796925"/>
                  </a:lnTo>
                  <a:lnTo>
                    <a:pt x="173481" y="827087"/>
                  </a:lnTo>
                  <a:lnTo>
                    <a:pt x="210184" y="853960"/>
                  </a:lnTo>
                  <a:lnTo>
                    <a:pt x="249555" y="877354"/>
                  </a:lnTo>
                  <a:lnTo>
                    <a:pt x="291211" y="897013"/>
                  </a:lnTo>
                  <a:lnTo>
                    <a:pt x="335025" y="912710"/>
                  </a:lnTo>
                  <a:lnTo>
                    <a:pt x="380746" y="924217"/>
                  </a:lnTo>
                  <a:lnTo>
                    <a:pt x="428117" y="931291"/>
                  </a:lnTo>
                  <a:lnTo>
                    <a:pt x="476758" y="933704"/>
                  </a:lnTo>
                  <a:lnTo>
                    <a:pt x="525526" y="931291"/>
                  </a:lnTo>
                  <a:lnTo>
                    <a:pt x="572897" y="924217"/>
                  </a:lnTo>
                  <a:lnTo>
                    <a:pt x="618616" y="912710"/>
                  </a:lnTo>
                  <a:lnTo>
                    <a:pt x="662432" y="897013"/>
                  </a:lnTo>
                  <a:lnTo>
                    <a:pt x="704088" y="877354"/>
                  </a:lnTo>
                  <a:lnTo>
                    <a:pt x="743458" y="853960"/>
                  </a:lnTo>
                  <a:lnTo>
                    <a:pt x="780160" y="827087"/>
                  </a:lnTo>
                  <a:lnTo>
                    <a:pt x="813942" y="796925"/>
                  </a:lnTo>
                  <a:lnTo>
                    <a:pt x="844804" y="763778"/>
                  </a:lnTo>
                  <a:lnTo>
                    <a:pt x="872235" y="727837"/>
                  </a:lnTo>
                  <a:lnTo>
                    <a:pt x="896111" y="689356"/>
                  </a:lnTo>
                  <a:lnTo>
                    <a:pt x="916178" y="648589"/>
                  </a:lnTo>
                  <a:lnTo>
                    <a:pt x="932179" y="605663"/>
                  </a:lnTo>
                  <a:lnTo>
                    <a:pt x="943991" y="560959"/>
                  </a:lnTo>
                  <a:lnTo>
                    <a:pt x="951229" y="514604"/>
                  </a:lnTo>
                  <a:lnTo>
                    <a:pt x="953642" y="466852"/>
                  </a:lnTo>
                  <a:lnTo>
                    <a:pt x="951229" y="419100"/>
                  </a:lnTo>
                  <a:lnTo>
                    <a:pt x="943991" y="372745"/>
                  </a:lnTo>
                  <a:lnTo>
                    <a:pt x="932179" y="328041"/>
                  </a:lnTo>
                  <a:lnTo>
                    <a:pt x="916178" y="285115"/>
                  </a:lnTo>
                  <a:lnTo>
                    <a:pt x="896111" y="244348"/>
                  </a:lnTo>
                  <a:lnTo>
                    <a:pt x="872235" y="205867"/>
                  </a:lnTo>
                  <a:lnTo>
                    <a:pt x="844804" y="169926"/>
                  </a:lnTo>
                  <a:lnTo>
                    <a:pt x="813942" y="136779"/>
                  </a:lnTo>
                  <a:lnTo>
                    <a:pt x="780160" y="106680"/>
                  </a:lnTo>
                  <a:lnTo>
                    <a:pt x="743458" y="79756"/>
                  </a:lnTo>
                  <a:lnTo>
                    <a:pt x="704088" y="56388"/>
                  </a:lnTo>
                  <a:lnTo>
                    <a:pt x="662432" y="36703"/>
                  </a:lnTo>
                  <a:lnTo>
                    <a:pt x="618616" y="20955"/>
                  </a:lnTo>
                  <a:lnTo>
                    <a:pt x="572897" y="9525"/>
                  </a:lnTo>
                  <a:lnTo>
                    <a:pt x="525526" y="2413"/>
                  </a:lnTo>
                  <a:lnTo>
                    <a:pt x="4767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1339088" y="8404936"/>
            <a:ext cx="461645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5" b="1">
                <a:solidFill>
                  <a:srgbClr val="22ACB4"/>
                </a:solidFill>
                <a:latin typeface="Leelawadee UI"/>
                <a:cs typeface="Leelawadee UI"/>
              </a:rPr>
              <a:t>05</a:t>
            </a:r>
            <a:endParaRPr sz="3000">
              <a:latin typeface="Leelawadee UI"/>
              <a:cs typeface="Leelawadee U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266569" y="2394966"/>
            <a:ext cx="76231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 b="1" i="1">
                <a:solidFill>
                  <a:srgbClr val="FFFFFF"/>
                </a:solidFill>
                <a:latin typeface="Calibri"/>
                <a:cs typeface="Calibri"/>
              </a:rPr>
              <a:t>Functional</a:t>
            </a:r>
            <a:r>
              <a:rPr dirty="0" sz="2400" spc="20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 b="1" i="1">
                <a:solidFill>
                  <a:srgbClr val="FFFFFF"/>
                </a:solidFill>
                <a:latin typeface="Calibri"/>
                <a:cs typeface="Calibri"/>
              </a:rPr>
              <a:t>tests</a:t>
            </a:r>
            <a:r>
              <a:rPr dirty="0" sz="2400" spc="-5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made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against</a:t>
            </a:r>
            <a:r>
              <a:rPr dirty="0"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combinations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many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units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39088" y="3853941"/>
            <a:ext cx="1436941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11225" algn="l"/>
              </a:tabLst>
            </a:pPr>
            <a:r>
              <a:rPr dirty="0" sz="3000" spc="-5" b="1">
                <a:solidFill>
                  <a:srgbClr val="46A3D9"/>
                </a:solidFill>
                <a:latin typeface="Leelawadee UI"/>
                <a:cs typeface="Leelawadee UI"/>
              </a:rPr>
              <a:t>02	</a:t>
            </a:r>
            <a:r>
              <a:rPr dirty="0" sz="2400" spc="-11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dirty="0" sz="24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 b="1" i="1">
                <a:solidFill>
                  <a:srgbClr val="FFFFFF"/>
                </a:solidFill>
                <a:latin typeface="Calibri"/>
                <a:cs typeface="Calibri"/>
              </a:rPr>
              <a:t>any</a:t>
            </a:r>
            <a:r>
              <a:rPr dirty="0" sz="2400" spc="-55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 b="1" i="1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dirty="0" sz="2400" spc="-60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 b="1" i="1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400" spc="-15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35" b="1" i="1">
                <a:solidFill>
                  <a:srgbClr val="FFFFFF"/>
                </a:solidFill>
                <a:latin typeface="Calibri"/>
                <a:cs typeface="Calibri"/>
              </a:rPr>
              <a:t>external</a:t>
            </a:r>
            <a:r>
              <a:rPr dirty="0" sz="2400" spc="25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 b="1" i="1">
                <a:solidFill>
                  <a:srgbClr val="FFFFFF"/>
                </a:solidFill>
                <a:latin typeface="Calibri"/>
                <a:cs typeface="Calibri"/>
              </a:rPr>
              <a:t>objects</a:t>
            </a:r>
            <a:r>
              <a:rPr dirty="0" sz="2400" spc="-10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 b="1" i="1">
                <a:solidFill>
                  <a:srgbClr val="FFFFFF"/>
                </a:solidFill>
                <a:latin typeface="Calibri"/>
                <a:cs typeface="Calibri"/>
              </a:rPr>
              <a:t>systems 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dirty="0" sz="2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database,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UI,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security,</a:t>
            </a:r>
            <a:r>
              <a:rPr dirty="0" sz="24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 other</a:t>
            </a:r>
            <a:r>
              <a:rPr dirty="0" sz="2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layers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266569" y="5442330"/>
            <a:ext cx="52660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45" b="1" i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400" spc="-55" b="1" i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 spc="-135" b="1" i="1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dirty="0" sz="2400" spc="-65" b="1" i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400" b="1" i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2400" spc="-65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b="1" i="1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dirty="0" sz="2400" spc="-10" b="1" i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400" spc="-5" b="1" i="1">
                <a:solidFill>
                  <a:srgbClr val="FFFFFF"/>
                </a:solidFill>
                <a:latin typeface="Calibri"/>
                <a:cs typeface="Calibri"/>
              </a:rPr>
              <a:t>nge</a:t>
            </a:r>
            <a:r>
              <a:rPr dirty="0" sz="2400" b="1" i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400" spc="-60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b="1" i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400" spc="-10" b="1" i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2400" b="1" i="1">
                <a:solidFill>
                  <a:srgbClr val="FFFFFF"/>
                </a:solidFill>
                <a:latin typeface="Calibri"/>
                <a:cs typeface="Calibri"/>
              </a:rPr>
              <a:t>me</a:t>
            </a:r>
            <a:r>
              <a:rPr dirty="0" sz="2400" spc="-40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5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400" spc="-8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ec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 b="1" i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2400" spc="-15" b="1" i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2400" b="1" i="1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dirty="0" sz="2400" spc="-35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5" b="1" i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400" spc="-30" b="1" i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400" spc="-50" b="1" i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2400" b="1" i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266569" y="6744461"/>
            <a:ext cx="1406715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 b="1" i="1">
                <a:solidFill>
                  <a:srgbClr val="FFFFFF"/>
                </a:solidFill>
                <a:latin typeface="Calibri"/>
                <a:cs typeface="Calibri"/>
              </a:rPr>
              <a:t>Functional</a:t>
            </a:r>
            <a:r>
              <a:rPr dirty="0" sz="2400" spc="10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0" b="1" i="1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dirty="0" sz="2400" spc="-45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represents</a:t>
            </a:r>
            <a:r>
              <a:rPr dirty="0" sz="2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major</a:t>
            </a:r>
            <a:r>
              <a:rPr dirty="0" sz="2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releases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whereas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 b="1" i="1">
                <a:solidFill>
                  <a:srgbClr val="FFFFFF"/>
                </a:solidFill>
                <a:latin typeface="Calibri"/>
                <a:cs typeface="Calibri"/>
              </a:rPr>
              <a:t>unit</a:t>
            </a:r>
            <a:r>
              <a:rPr dirty="0" sz="2400" spc="-20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 b="1" i="1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dirty="0" sz="2400" spc="-10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 b="1" i="1">
                <a:solidFill>
                  <a:srgbClr val="FFFFFF"/>
                </a:solidFill>
                <a:latin typeface="Calibri"/>
                <a:cs typeface="Calibri"/>
              </a:rPr>
              <a:t>represents</a:t>
            </a:r>
            <a:r>
              <a:rPr dirty="0" sz="2400" spc="50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 b="1" i="1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dirty="0" sz="2400" spc="-30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 b="1" i="1">
                <a:solidFill>
                  <a:srgbClr val="FFFFFF"/>
                </a:solidFill>
                <a:latin typeface="Calibri"/>
                <a:cs typeface="Calibri"/>
              </a:rPr>
              <a:t>minor</a:t>
            </a:r>
            <a:r>
              <a:rPr dirty="0" sz="2400" spc="-20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 b="1" i="1">
                <a:solidFill>
                  <a:srgbClr val="FFFFFF"/>
                </a:solidFill>
                <a:latin typeface="Calibri"/>
                <a:cs typeface="Calibri"/>
              </a:rPr>
              <a:t>changes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due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 they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400" spc="-25" b="1" i="1">
                <a:solidFill>
                  <a:srgbClr val="FFFFFF"/>
                </a:solidFill>
                <a:latin typeface="Calibri"/>
                <a:cs typeface="Calibri"/>
              </a:rPr>
              <a:t>expected</a:t>
            </a:r>
            <a:r>
              <a:rPr dirty="0" sz="2400" spc="-65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4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change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less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often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unit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66569" y="8259826"/>
            <a:ext cx="1495171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Eg: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When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user 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enters </a:t>
            </a:r>
            <a:r>
              <a:rPr dirty="0" sz="2400" spc="-15" b="1" i="1">
                <a:solidFill>
                  <a:srgbClr val="FFFFFF"/>
                </a:solidFill>
                <a:latin typeface="Calibri"/>
                <a:cs typeface="Calibri"/>
              </a:rPr>
              <a:t>username, </a:t>
            </a:r>
            <a:r>
              <a:rPr dirty="0" sz="2400" spc="-5" b="1" i="1">
                <a:solidFill>
                  <a:srgbClr val="FFFFFF"/>
                </a:solidFill>
                <a:latin typeface="Calibri"/>
                <a:cs typeface="Calibri"/>
              </a:rPr>
              <a:t>password </a:t>
            </a:r>
            <a:r>
              <a:rPr dirty="0" sz="2400" b="1" i="1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dirty="0" sz="2400" spc="-20" b="1" i="1">
                <a:solidFill>
                  <a:srgbClr val="FFFFFF"/>
                </a:solidFill>
                <a:latin typeface="Calibri"/>
                <a:cs typeface="Calibri"/>
              </a:rPr>
              <a:t>clicks </a:t>
            </a:r>
            <a:r>
              <a:rPr dirty="0" sz="2400" spc="-5" b="1" i="1">
                <a:solidFill>
                  <a:srgbClr val="FFFFFF"/>
                </a:solidFill>
                <a:latin typeface="Calibri"/>
                <a:cs typeface="Calibri"/>
              </a:rPr>
              <a:t>on send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,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user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will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be logged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in. </a:t>
            </a:r>
            <a:r>
              <a:rPr dirty="0" sz="2400" spc="-70">
                <a:solidFill>
                  <a:srgbClr val="FFFFFF"/>
                </a:solidFill>
                <a:latin typeface="Calibri"/>
                <a:cs typeface="Calibri"/>
              </a:rPr>
              <a:t>We 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easily see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this </a:t>
            </a:r>
            <a:r>
              <a:rPr dirty="0" sz="2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functional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dirty="0"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 b="1" i="1">
                <a:solidFill>
                  <a:srgbClr val="FFFFFF"/>
                </a:solidFill>
                <a:latin typeface="Calibri"/>
                <a:cs typeface="Calibri"/>
              </a:rPr>
              <a:t>comprise</a:t>
            </a:r>
            <a:r>
              <a:rPr dirty="0" sz="2400" spc="10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many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unit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tests,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validating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 username,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one 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handling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 button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click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so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046988" y="9441178"/>
            <a:ext cx="2303145" cy="818515"/>
            <a:chOff x="1046988" y="9441178"/>
            <a:chExt cx="2303145" cy="818515"/>
          </a:xfrm>
        </p:grpSpPr>
        <p:sp>
          <p:nvSpPr>
            <p:cNvPr id="30" name="object 30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2276856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2276856" y="792480"/>
                  </a:lnTo>
                  <a:lnTo>
                    <a:pt x="2276856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0" y="792480"/>
                  </a:moveTo>
                  <a:lnTo>
                    <a:pt x="2276856" y="792480"/>
                  </a:lnTo>
                  <a:lnTo>
                    <a:pt x="2276856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25907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DCE1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630400" y="0"/>
            <a:ext cx="2485390" cy="3107690"/>
          </a:xfrm>
          <a:custGeom>
            <a:avLst/>
            <a:gdLst/>
            <a:ahLst/>
            <a:cxnLst/>
            <a:rect l="l" t="t" r="r" b="b"/>
            <a:pathLst>
              <a:path w="2485390" h="3107690">
                <a:moveTo>
                  <a:pt x="2485263" y="0"/>
                </a:moveTo>
                <a:lnTo>
                  <a:pt x="0" y="0"/>
                </a:lnTo>
                <a:lnTo>
                  <a:pt x="0" y="3107181"/>
                </a:lnTo>
                <a:lnTo>
                  <a:pt x="1242567" y="2192654"/>
                </a:lnTo>
                <a:lnTo>
                  <a:pt x="2485263" y="3107181"/>
                </a:lnTo>
                <a:lnTo>
                  <a:pt x="24852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1059180" y="9453370"/>
            <a:ext cx="2277110" cy="833755"/>
            <a:chOff x="1059180" y="9453370"/>
            <a:chExt cx="2277110" cy="8337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9180" y="9453370"/>
              <a:ext cx="2276856" cy="8336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6464" y="9675875"/>
              <a:ext cx="1543812" cy="390144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77840" y="1595627"/>
            <a:ext cx="7133844" cy="709726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518395" y="3358134"/>
            <a:ext cx="2343785" cy="1249680"/>
          </a:xfrm>
          <a:prstGeom prst="rect"/>
        </p:spPr>
        <p:txBody>
          <a:bodyPr wrap="square" lIns="0" tIns="78740" rIns="0" bIns="0" rtlCol="0" vert="horz">
            <a:spAutoFit/>
          </a:bodyPr>
          <a:lstStyle/>
          <a:p>
            <a:pPr marL="385445" marR="5080" indent="-373380">
              <a:lnSpc>
                <a:spcPts val="4600"/>
              </a:lnSpc>
              <a:spcBef>
                <a:spcPts val="620"/>
              </a:spcBef>
            </a:pPr>
            <a:r>
              <a:rPr dirty="0" sz="4200" spc="-35" i="1">
                <a:solidFill>
                  <a:srgbClr val="BDBDBD"/>
                </a:solidFill>
                <a:latin typeface="Calibri"/>
                <a:cs typeface="Calibri"/>
              </a:rPr>
              <a:t>F</a:t>
            </a:r>
            <a:r>
              <a:rPr dirty="0" sz="4200" spc="5" i="1">
                <a:solidFill>
                  <a:srgbClr val="BDBDBD"/>
                </a:solidFill>
                <a:latin typeface="Calibri"/>
                <a:cs typeface="Calibri"/>
              </a:rPr>
              <a:t>un</a:t>
            </a:r>
            <a:r>
              <a:rPr dirty="0" sz="4200" i="1">
                <a:solidFill>
                  <a:srgbClr val="BDBDBD"/>
                </a:solidFill>
                <a:latin typeface="Calibri"/>
                <a:cs typeface="Calibri"/>
              </a:rPr>
              <a:t>ctional  </a:t>
            </a:r>
            <a:r>
              <a:rPr dirty="0" sz="4200" spc="-55" i="1">
                <a:solidFill>
                  <a:srgbClr val="BDBDBD"/>
                </a:solidFill>
                <a:latin typeface="Calibri"/>
                <a:cs typeface="Calibri"/>
              </a:rPr>
              <a:t>Testing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26451" y="6463665"/>
            <a:ext cx="2504440" cy="1249680"/>
          </a:xfrm>
          <a:prstGeom prst="rect">
            <a:avLst/>
          </a:prstGeom>
        </p:spPr>
        <p:txBody>
          <a:bodyPr wrap="square" lIns="0" tIns="78740" rIns="0" bIns="0" rtlCol="0" vert="horz">
            <a:spAutoFit/>
          </a:bodyPr>
          <a:lstStyle/>
          <a:p>
            <a:pPr marL="474345" marR="5080" indent="-462280">
              <a:lnSpc>
                <a:spcPts val="4600"/>
              </a:lnSpc>
              <a:spcBef>
                <a:spcPts val="620"/>
              </a:spcBef>
            </a:pPr>
            <a:r>
              <a:rPr dirty="0" sz="4200" spc="-5" b="1" i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4200" spc="-70" b="1" i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4200" spc="-90" b="1" i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4200" spc="-5" b="1" i="1">
                <a:solidFill>
                  <a:srgbClr val="FFFFFF"/>
                </a:solidFill>
                <a:latin typeface="Calibri"/>
                <a:cs typeface="Calibri"/>
              </a:rPr>
              <a:t>egra</a:t>
            </a:r>
            <a:r>
              <a:rPr dirty="0" sz="4200" spc="-15" b="1" i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4200" b="1" i="1">
                <a:solidFill>
                  <a:srgbClr val="FFFFFF"/>
                </a:solidFill>
                <a:latin typeface="Calibri"/>
                <a:cs typeface="Calibri"/>
              </a:rPr>
              <a:t>ion  </a:t>
            </a:r>
            <a:r>
              <a:rPr dirty="0" sz="4200" spc="-110" b="1" i="1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02628" y="3358134"/>
            <a:ext cx="1548765" cy="1249680"/>
          </a:xfrm>
          <a:prstGeom prst="rect">
            <a:avLst/>
          </a:prstGeom>
        </p:spPr>
        <p:txBody>
          <a:bodyPr wrap="square" lIns="0" tIns="78740" rIns="0" bIns="0" rtlCol="0" vert="horz">
            <a:spAutoFit/>
          </a:bodyPr>
          <a:lstStyle/>
          <a:p>
            <a:pPr marL="12700" marR="5080" indent="312420">
              <a:lnSpc>
                <a:spcPts val="4600"/>
              </a:lnSpc>
              <a:spcBef>
                <a:spcPts val="620"/>
              </a:spcBef>
            </a:pPr>
            <a:r>
              <a:rPr dirty="0" sz="4200" b="1" i="1">
                <a:solidFill>
                  <a:srgbClr val="BDBDBD"/>
                </a:solidFill>
                <a:latin typeface="Calibri"/>
                <a:cs typeface="Calibri"/>
              </a:rPr>
              <a:t>Unit </a:t>
            </a:r>
            <a:r>
              <a:rPr dirty="0" sz="4200" spc="5" b="1" i="1">
                <a:solidFill>
                  <a:srgbClr val="BDBDBD"/>
                </a:solidFill>
                <a:latin typeface="Calibri"/>
                <a:cs typeface="Calibri"/>
              </a:rPr>
              <a:t> </a:t>
            </a:r>
            <a:r>
              <a:rPr dirty="0" sz="4200" spc="-640" b="1" i="1">
                <a:solidFill>
                  <a:srgbClr val="BDBDBD"/>
                </a:solidFill>
                <a:latin typeface="Calibri"/>
                <a:cs typeface="Calibri"/>
              </a:rPr>
              <a:t>T</a:t>
            </a:r>
            <a:r>
              <a:rPr dirty="0" sz="4200" b="1" i="1">
                <a:solidFill>
                  <a:srgbClr val="BDBDBD"/>
                </a:solidFill>
                <a:latin typeface="Calibri"/>
                <a:cs typeface="Calibri"/>
              </a:rPr>
              <a:t>e</a:t>
            </a:r>
            <a:r>
              <a:rPr dirty="0" sz="4200" spc="-95" b="1" i="1">
                <a:solidFill>
                  <a:srgbClr val="BDBDBD"/>
                </a:solidFill>
                <a:latin typeface="Calibri"/>
                <a:cs typeface="Calibri"/>
              </a:rPr>
              <a:t>s</a:t>
            </a:r>
            <a:r>
              <a:rPr dirty="0" sz="4200" b="1" i="1">
                <a:solidFill>
                  <a:srgbClr val="BDBDBD"/>
                </a:solidFill>
                <a:latin typeface="Calibri"/>
                <a:cs typeface="Calibri"/>
              </a:rPr>
              <a:t>ting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284207" y="1446275"/>
            <a:ext cx="3578225" cy="5265420"/>
          </a:xfrm>
          <a:custGeom>
            <a:avLst/>
            <a:gdLst/>
            <a:ahLst/>
            <a:cxnLst/>
            <a:rect l="l" t="t" r="r" b="b"/>
            <a:pathLst>
              <a:path w="3578225" h="5265420">
                <a:moveTo>
                  <a:pt x="0" y="0"/>
                </a:moveTo>
                <a:lnTo>
                  <a:pt x="126" y="389890"/>
                </a:lnTo>
                <a:lnTo>
                  <a:pt x="50165" y="390271"/>
                </a:lnTo>
                <a:lnTo>
                  <a:pt x="100202" y="391541"/>
                </a:lnTo>
                <a:lnTo>
                  <a:pt x="150114" y="393446"/>
                </a:lnTo>
                <a:lnTo>
                  <a:pt x="200025" y="396240"/>
                </a:lnTo>
                <a:lnTo>
                  <a:pt x="249809" y="399669"/>
                </a:lnTo>
                <a:lnTo>
                  <a:pt x="299593" y="403987"/>
                </a:lnTo>
                <a:lnTo>
                  <a:pt x="349250" y="409067"/>
                </a:lnTo>
                <a:lnTo>
                  <a:pt x="398780" y="414908"/>
                </a:lnTo>
                <a:lnTo>
                  <a:pt x="448183" y="421513"/>
                </a:lnTo>
                <a:lnTo>
                  <a:pt x="497459" y="428878"/>
                </a:lnTo>
                <a:lnTo>
                  <a:pt x="546608" y="437006"/>
                </a:lnTo>
                <a:lnTo>
                  <a:pt x="595630" y="445897"/>
                </a:lnTo>
                <a:lnTo>
                  <a:pt x="644398" y="455675"/>
                </a:lnTo>
                <a:lnTo>
                  <a:pt x="693166" y="466090"/>
                </a:lnTo>
                <a:lnTo>
                  <a:pt x="741680" y="477266"/>
                </a:lnTo>
                <a:lnTo>
                  <a:pt x="790067" y="489203"/>
                </a:lnTo>
                <a:lnTo>
                  <a:pt x="838200" y="501903"/>
                </a:lnTo>
                <a:lnTo>
                  <a:pt x="886206" y="515366"/>
                </a:lnTo>
                <a:lnTo>
                  <a:pt x="933958" y="529590"/>
                </a:lnTo>
                <a:lnTo>
                  <a:pt x="981456" y="544576"/>
                </a:lnTo>
                <a:lnTo>
                  <a:pt x="1028826" y="560324"/>
                </a:lnTo>
                <a:lnTo>
                  <a:pt x="1075944" y="576706"/>
                </a:lnTo>
                <a:lnTo>
                  <a:pt x="1122807" y="593978"/>
                </a:lnTo>
                <a:lnTo>
                  <a:pt x="1169416" y="611885"/>
                </a:lnTo>
                <a:lnTo>
                  <a:pt x="1215771" y="630554"/>
                </a:lnTo>
                <a:lnTo>
                  <a:pt x="1261872" y="649985"/>
                </a:lnTo>
                <a:lnTo>
                  <a:pt x="1307719" y="670178"/>
                </a:lnTo>
                <a:lnTo>
                  <a:pt x="1351661" y="690245"/>
                </a:lnTo>
                <a:lnTo>
                  <a:pt x="1395222" y="711073"/>
                </a:lnTo>
                <a:lnTo>
                  <a:pt x="1438275" y="732281"/>
                </a:lnTo>
                <a:lnTo>
                  <a:pt x="1480820" y="754126"/>
                </a:lnTo>
                <a:lnTo>
                  <a:pt x="1522984" y="776604"/>
                </a:lnTo>
                <a:lnTo>
                  <a:pt x="1564640" y="799592"/>
                </a:lnTo>
                <a:lnTo>
                  <a:pt x="1605915" y="823087"/>
                </a:lnTo>
                <a:lnTo>
                  <a:pt x="1646682" y="847217"/>
                </a:lnTo>
                <a:lnTo>
                  <a:pt x="1686941" y="871854"/>
                </a:lnTo>
                <a:lnTo>
                  <a:pt x="1726692" y="897001"/>
                </a:lnTo>
                <a:lnTo>
                  <a:pt x="1766062" y="922654"/>
                </a:lnTo>
                <a:lnTo>
                  <a:pt x="1804924" y="948817"/>
                </a:lnTo>
                <a:lnTo>
                  <a:pt x="1843277" y="975487"/>
                </a:lnTo>
                <a:lnTo>
                  <a:pt x="1881124" y="1002665"/>
                </a:lnTo>
                <a:lnTo>
                  <a:pt x="1918589" y="1030351"/>
                </a:lnTo>
                <a:lnTo>
                  <a:pt x="1955546" y="1058418"/>
                </a:lnTo>
                <a:lnTo>
                  <a:pt x="1991868" y="1087120"/>
                </a:lnTo>
                <a:lnTo>
                  <a:pt x="2027809" y="1116202"/>
                </a:lnTo>
                <a:lnTo>
                  <a:pt x="2063242" y="1145794"/>
                </a:lnTo>
                <a:lnTo>
                  <a:pt x="2098294" y="1175893"/>
                </a:lnTo>
                <a:lnTo>
                  <a:pt x="2132711" y="1206373"/>
                </a:lnTo>
                <a:lnTo>
                  <a:pt x="2166620" y="1237233"/>
                </a:lnTo>
                <a:lnTo>
                  <a:pt x="2200021" y="1268602"/>
                </a:lnTo>
                <a:lnTo>
                  <a:pt x="2233041" y="1300479"/>
                </a:lnTo>
                <a:lnTo>
                  <a:pt x="2265426" y="1332738"/>
                </a:lnTo>
                <a:lnTo>
                  <a:pt x="2297303" y="1365377"/>
                </a:lnTo>
                <a:lnTo>
                  <a:pt x="2328672" y="1398524"/>
                </a:lnTo>
                <a:lnTo>
                  <a:pt x="2359660" y="1431925"/>
                </a:lnTo>
                <a:lnTo>
                  <a:pt x="2390013" y="1465833"/>
                </a:lnTo>
                <a:lnTo>
                  <a:pt x="2419731" y="1500124"/>
                </a:lnTo>
                <a:lnTo>
                  <a:pt x="2449068" y="1534795"/>
                </a:lnTo>
                <a:lnTo>
                  <a:pt x="2477897" y="1569847"/>
                </a:lnTo>
                <a:lnTo>
                  <a:pt x="2506091" y="1605279"/>
                </a:lnTo>
                <a:lnTo>
                  <a:pt x="2533777" y="1641094"/>
                </a:lnTo>
                <a:lnTo>
                  <a:pt x="2560955" y="1677162"/>
                </a:lnTo>
                <a:lnTo>
                  <a:pt x="2587625" y="1713738"/>
                </a:lnTo>
                <a:lnTo>
                  <a:pt x="2613787" y="1750568"/>
                </a:lnTo>
                <a:lnTo>
                  <a:pt x="2639314" y="1787778"/>
                </a:lnTo>
                <a:lnTo>
                  <a:pt x="2664333" y="1825244"/>
                </a:lnTo>
                <a:lnTo>
                  <a:pt x="2688844" y="1863090"/>
                </a:lnTo>
                <a:lnTo>
                  <a:pt x="2712720" y="1901317"/>
                </a:lnTo>
                <a:lnTo>
                  <a:pt x="2736088" y="1939798"/>
                </a:lnTo>
                <a:lnTo>
                  <a:pt x="2758821" y="1978532"/>
                </a:lnTo>
                <a:lnTo>
                  <a:pt x="2781173" y="2017649"/>
                </a:lnTo>
                <a:lnTo>
                  <a:pt x="2802763" y="2057019"/>
                </a:lnTo>
                <a:lnTo>
                  <a:pt x="2823972" y="2096643"/>
                </a:lnTo>
                <a:lnTo>
                  <a:pt x="2844546" y="2136648"/>
                </a:lnTo>
                <a:lnTo>
                  <a:pt x="2864485" y="2176906"/>
                </a:lnTo>
                <a:lnTo>
                  <a:pt x="2883916" y="2217420"/>
                </a:lnTo>
                <a:lnTo>
                  <a:pt x="2902712" y="2258059"/>
                </a:lnTo>
                <a:lnTo>
                  <a:pt x="2921000" y="2299080"/>
                </a:lnTo>
                <a:lnTo>
                  <a:pt x="2938653" y="2340356"/>
                </a:lnTo>
                <a:lnTo>
                  <a:pt x="2955798" y="2381885"/>
                </a:lnTo>
                <a:lnTo>
                  <a:pt x="2972308" y="2423541"/>
                </a:lnTo>
                <a:lnTo>
                  <a:pt x="2988310" y="2465451"/>
                </a:lnTo>
                <a:lnTo>
                  <a:pt x="3003550" y="2507615"/>
                </a:lnTo>
                <a:lnTo>
                  <a:pt x="3018409" y="2550033"/>
                </a:lnTo>
                <a:lnTo>
                  <a:pt x="3032506" y="2592578"/>
                </a:lnTo>
                <a:lnTo>
                  <a:pt x="3046095" y="2635377"/>
                </a:lnTo>
                <a:lnTo>
                  <a:pt x="3059049" y="2678429"/>
                </a:lnTo>
                <a:lnTo>
                  <a:pt x="3071368" y="2721610"/>
                </a:lnTo>
                <a:lnTo>
                  <a:pt x="3083179" y="2764916"/>
                </a:lnTo>
                <a:lnTo>
                  <a:pt x="3094355" y="2808478"/>
                </a:lnTo>
                <a:lnTo>
                  <a:pt x="3104896" y="2852166"/>
                </a:lnTo>
                <a:lnTo>
                  <a:pt x="3114802" y="2895981"/>
                </a:lnTo>
                <a:lnTo>
                  <a:pt x="3124073" y="2939923"/>
                </a:lnTo>
                <a:lnTo>
                  <a:pt x="3132836" y="2984119"/>
                </a:lnTo>
                <a:lnTo>
                  <a:pt x="3140964" y="3028315"/>
                </a:lnTo>
                <a:lnTo>
                  <a:pt x="3148330" y="3072765"/>
                </a:lnTo>
                <a:lnTo>
                  <a:pt x="3155188" y="3117341"/>
                </a:lnTo>
                <a:lnTo>
                  <a:pt x="3161411" y="3161919"/>
                </a:lnTo>
                <a:lnTo>
                  <a:pt x="3166999" y="3206750"/>
                </a:lnTo>
                <a:lnTo>
                  <a:pt x="3171952" y="3251581"/>
                </a:lnTo>
                <a:lnTo>
                  <a:pt x="3176270" y="3296539"/>
                </a:lnTo>
                <a:lnTo>
                  <a:pt x="3179953" y="3341624"/>
                </a:lnTo>
                <a:lnTo>
                  <a:pt x="3183001" y="3386836"/>
                </a:lnTo>
                <a:lnTo>
                  <a:pt x="3185287" y="3432048"/>
                </a:lnTo>
                <a:lnTo>
                  <a:pt x="3187065" y="3477387"/>
                </a:lnTo>
                <a:lnTo>
                  <a:pt x="3188208" y="3522726"/>
                </a:lnTo>
                <a:lnTo>
                  <a:pt x="3188589" y="3568191"/>
                </a:lnTo>
                <a:lnTo>
                  <a:pt x="3188462" y="3613658"/>
                </a:lnTo>
                <a:lnTo>
                  <a:pt x="3187573" y="3659124"/>
                </a:lnTo>
                <a:lnTo>
                  <a:pt x="3186049" y="3704716"/>
                </a:lnTo>
                <a:lnTo>
                  <a:pt x="3183890" y="3750310"/>
                </a:lnTo>
                <a:lnTo>
                  <a:pt x="3181096" y="3795903"/>
                </a:lnTo>
                <a:lnTo>
                  <a:pt x="3177540" y="3841623"/>
                </a:lnTo>
                <a:lnTo>
                  <a:pt x="3173349" y="3887216"/>
                </a:lnTo>
                <a:lnTo>
                  <a:pt x="3168523" y="3932936"/>
                </a:lnTo>
                <a:lnTo>
                  <a:pt x="3163062" y="3978529"/>
                </a:lnTo>
                <a:lnTo>
                  <a:pt x="3156839" y="4024249"/>
                </a:lnTo>
                <a:lnTo>
                  <a:pt x="3149981" y="4069841"/>
                </a:lnTo>
                <a:lnTo>
                  <a:pt x="3142361" y="4115435"/>
                </a:lnTo>
                <a:lnTo>
                  <a:pt x="3134233" y="4161028"/>
                </a:lnTo>
                <a:lnTo>
                  <a:pt x="3125216" y="4206621"/>
                </a:lnTo>
                <a:lnTo>
                  <a:pt x="3115691" y="4252087"/>
                </a:lnTo>
                <a:lnTo>
                  <a:pt x="3105404" y="4297553"/>
                </a:lnTo>
                <a:lnTo>
                  <a:pt x="3094355" y="4342892"/>
                </a:lnTo>
                <a:lnTo>
                  <a:pt x="3082671" y="4388231"/>
                </a:lnTo>
                <a:lnTo>
                  <a:pt x="3070352" y="4433570"/>
                </a:lnTo>
                <a:lnTo>
                  <a:pt x="3057271" y="4478782"/>
                </a:lnTo>
                <a:lnTo>
                  <a:pt x="3043428" y="4523867"/>
                </a:lnTo>
                <a:lnTo>
                  <a:pt x="3028950" y="4568952"/>
                </a:lnTo>
                <a:lnTo>
                  <a:pt x="3013710" y="4613783"/>
                </a:lnTo>
                <a:lnTo>
                  <a:pt x="2997835" y="4658741"/>
                </a:lnTo>
                <a:lnTo>
                  <a:pt x="2981198" y="4703445"/>
                </a:lnTo>
                <a:lnTo>
                  <a:pt x="2963926" y="4748022"/>
                </a:lnTo>
                <a:lnTo>
                  <a:pt x="2945765" y="4792472"/>
                </a:lnTo>
                <a:lnTo>
                  <a:pt x="2926969" y="4836922"/>
                </a:lnTo>
                <a:lnTo>
                  <a:pt x="2907538" y="4881118"/>
                </a:lnTo>
                <a:lnTo>
                  <a:pt x="2683002" y="4751578"/>
                </a:lnTo>
                <a:lnTo>
                  <a:pt x="2929636" y="5265293"/>
                </a:lnTo>
                <a:lnTo>
                  <a:pt x="3471545" y="5206619"/>
                </a:lnTo>
                <a:lnTo>
                  <a:pt x="3246882" y="5076952"/>
                </a:lnTo>
                <a:lnTo>
                  <a:pt x="3267710" y="5031232"/>
                </a:lnTo>
                <a:lnTo>
                  <a:pt x="3287903" y="4985385"/>
                </a:lnTo>
                <a:lnTo>
                  <a:pt x="3307334" y="4939157"/>
                </a:lnTo>
                <a:lnTo>
                  <a:pt x="3326130" y="4892675"/>
                </a:lnTo>
                <a:lnTo>
                  <a:pt x="3344291" y="4846066"/>
                </a:lnTo>
                <a:lnTo>
                  <a:pt x="3361817" y="4799076"/>
                </a:lnTo>
                <a:lnTo>
                  <a:pt x="3378581" y="4751959"/>
                </a:lnTo>
                <a:lnTo>
                  <a:pt x="3394710" y="4704715"/>
                </a:lnTo>
                <a:lnTo>
                  <a:pt x="3410204" y="4657090"/>
                </a:lnTo>
                <a:lnTo>
                  <a:pt x="3425063" y="4609465"/>
                </a:lnTo>
                <a:lnTo>
                  <a:pt x="3439160" y="4561459"/>
                </a:lnTo>
                <a:lnTo>
                  <a:pt x="3452622" y="4513326"/>
                </a:lnTo>
                <a:lnTo>
                  <a:pt x="3465322" y="4465066"/>
                </a:lnTo>
                <a:lnTo>
                  <a:pt x="3477514" y="4416679"/>
                </a:lnTo>
                <a:lnTo>
                  <a:pt x="3488944" y="4368038"/>
                </a:lnTo>
                <a:lnTo>
                  <a:pt x="3499612" y="4319270"/>
                </a:lnTo>
                <a:lnTo>
                  <a:pt x="3509645" y="4270375"/>
                </a:lnTo>
                <a:lnTo>
                  <a:pt x="3519043" y="4221353"/>
                </a:lnTo>
                <a:lnTo>
                  <a:pt x="3527806" y="4172204"/>
                </a:lnTo>
                <a:lnTo>
                  <a:pt x="3535807" y="4122928"/>
                </a:lnTo>
                <a:lnTo>
                  <a:pt x="3543046" y="4073398"/>
                </a:lnTo>
                <a:lnTo>
                  <a:pt x="3549777" y="4023868"/>
                </a:lnTo>
                <a:lnTo>
                  <a:pt x="3555619" y="3974338"/>
                </a:lnTo>
                <a:lnTo>
                  <a:pt x="3560953" y="3924554"/>
                </a:lnTo>
                <a:lnTo>
                  <a:pt x="3565398" y="3874770"/>
                </a:lnTo>
                <a:lnTo>
                  <a:pt x="3569335" y="3824859"/>
                </a:lnTo>
                <a:lnTo>
                  <a:pt x="3572510" y="3774821"/>
                </a:lnTo>
                <a:lnTo>
                  <a:pt x="3574923" y="3724783"/>
                </a:lnTo>
                <a:lnTo>
                  <a:pt x="3576701" y="3674745"/>
                </a:lnTo>
                <a:lnTo>
                  <a:pt x="3577717" y="3624579"/>
                </a:lnTo>
                <a:lnTo>
                  <a:pt x="3578098" y="3574288"/>
                </a:lnTo>
                <a:lnTo>
                  <a:pt x="3577717" y="3525901"/>
                </a:lnTo>
                <a:lnTo>
                  <a:pt x="3576828" y="3477514"/>
                </a:lnTo>
                <a:lnTo>
                  <a:pt x="3575177" y="3429381"/>
                </a:lnTo>
                <a:lnTo>
                  <a:pt x="3572891" y="3381375"/>
                </a:lnTo>
                <a:lnTo>
                  <a:pt x="3570097" y="3333496"/>
                </a:lnTo>
                <a:lnTo>
                  <a:pt x="3566541" y="3285871"/>
                </a:lnTo>
                <a:lnTo>
                  <a:pt x="3562477" y="3238373"/>
                </a:lnTo>
                <a:lnTo>
                  <a:pt x="3557651" y="3191129"/>
                </a:lnTo>
                <a:lnTo>
                  <a:pt x="3552317" y="3144012"/>
                </a:lnTo>
                <a:lnTo>
                  <a:pt x="3546348" y="3097022"/>
                </a:lnTo>
                <a:lnTo>
                  <a:pt x="3539871" y="3050286"/>
                </a:lnTo>
                <a:lnTo>
                  <a:pt x="3532632" y="3003677"/>
                </a:lnTo>
                <a:lnTo>
                  <a:pt x="3524885" y="2957449"/>
                </a:lnTo>
                <a:lnTo>
                  <a:pt x="3516503" y="2911221"/>
                </a:lnTo>
                <a:lnTo>
                  <a:pt x="3507613" y="2865247"/>
                </a:lnTo>
                <a:lnTo>
                  <a:pt x="3498088" y="2819527"/>
                </a:lnTo>
                <a:lnTo>
                  <a:pt x="3487928" y="2774061"/>
                </a:lnTo>
                <a:lnTo>
                  <a:pt x="3477260" y="2728722"/>
                </a:lnTo>
                <a:lnTo>
                  <a:pt x="3466084" y="2683764"/>
                </a:lnTo>
                <a:lnTo>
                  <a:pt x="3454146" y="2638933"/>
                </a:lnTo>
                <a:lnTo>
                  <a:pt x="3441827" y="2594229"/>
                </a:lnTo>
                <a:lnTo>
                  <a:pt x="3428873" y="2549906"/>
                </a:lnTo>
                <a:lnTo>
                  <a:pt x="3415284" y="2505710"/>
                </a:lnTo>
                <a:lnTo>
                  <a:pt x="3401314" y="2461895"/>
                </a:lnTo>
                <a:lnTo>
                  <a:pt x="3386709" y="2418207"/>
                </a:lnTo>
                <a:lnTo>
                  <a:pt x="3371469" y="2374900"/>
                </a:lnTo>
                <a:lnTo>
                  <a:pt x="3355848" y="2331720"/>
                </a:lnTo>
                <a:lnTo>
                  <a:pt x="3339592" y="2288794"/>
                </a:lnTo>
                <a:lnTo>
                  <a:pt x="3322828" y="2246249"/>
                </a:lnTo>
                <a:lnTo>
                  <a:pt x="3305556" y="2203957"/>
                </a:lnTo>
                <a:lnTo>
                  <a:pt x="3287776" y="2161794"/>
                </a:lnTo>
                <a:lnTo>
                  <a:pt x="3269361" y="2120010"/>
                </a:lnTo>
                <a:lnTo>
                  <a:pt x="3250565" y="2078481"/>
                </a:lnTo>
                <a:lnTo>
                  <a:pt x="3231134" y="2037333"/>
                </a:lnTo>
                <a:lnTo>
                  <a:pt x="3211322" y="1996440"/>
                </a:lnTo>
                <a:lnTo>
                  <a:pt x="3191002" y="1955673"/>
                </a:lnTo>
                <a:lnTo>
                  <a:pt x="3170047" y="1915414"/>
                </a:lnTo>
                <a:lnTo>
                  <a:pt x="3148711" y="1875281"/>
                </a:lnTo>
                <a:lnTo>
                  <a:pt x="3126867" y="1835657"/>
                </a:lnTo>
                <a:lnTo>
                  <a:pt x="3104515" y="1796160"/>
                </a:lnTo>
                <a:lnTo>
                  <a:pt x="3081655" y="1757045"/>
                </a:lnTo>
                <a:lnTo>
                  <a:pt x="3058414" y="1718309"/>
                </a:lnTo>
                <a:lnTo>
                  <a:pt x="3034538" y="1679828"/>
                </a:lnTo>
                <a:lnTo>
                  <a:pt x="3010281" y="1641602"/>
                </a:lnTo>
                <a:lnTo>
                  <a:pt x="2985643" y="1603755"/>
                </a:lnTo>
                <a:lnTo>
                  <a:pt x="2960370" y="1566291"/>
                </a:lnTo>
                <a:lnTo>
                  <a:pt x="2934716" y="1529079"/>
                </a:lnTo>
                <a:lnTo>
                  <a:pt x="2908681" y="1492377"/>
                </a:lnTo>
                <a:lnTo>
                  <a:pt x="2882138" y="1455801"/>
                </a:lnTo>
                <a:lnTo>
                  <a:pt x="2855087" y="1419732"/>
                </a:lnTo>
                <a:lnTo>
                  <a:pt x="2827655" y="1383919"/>
                </a:lnTo>
                <a:lnTo>
                  <a:pt x="2799842" y="1348613"/>
                </a:lnTo>
                <a:lnTo>
                  <a:pt x="2771521" y="1313560"/>
                </a:lnTo>
                <a:lnTo>
                  <a:pt x="2742692" y="1278763"/>
                </a:lnTo>
                <a:lnTo>
                  <a:pt x="2713609" y="1244473"/>
                </a:lnTo>
                <a:lnTo>
                  <a:pt x="2684018" y="1210564"/>
                </a:lnTo>
                <a:lnTo>
                  <a:pt x="2653919" y="1177035"/>
                </a:lnTo>
                <a:lnTo>
                  <a:pt x="2623566" y="1143889"/>
                </a:lnTo>
                <a:lnTo>
                  <a:pt x="2592705" y="1110996"/>
                </a:lnTo>
                <a:lnTo>
                  <a:pt x="2561463" y="1078610"/>
                </a:lnTo>
                <a:lnTo>
                  <a:pt x="2529840" y="1046606"/>
                </a:lnTo>
                <a:lnTo>
                  <a:pt x="2497836" y="1014983"/>
                </a:lnTo>
                <a:lnTo>
                  <a:pt x="2465324" y="983742"/>
                </a:lnTo>
                <a:lnTo>
                  <a:pt x="2432558" y="953007"/>
                </a:lnTo>
                <a:lnTo>
                  <a:pt x="2399284" y="922654"/>
                </a:lnTo>
                <a:lnTo>
                  <a:pt x="2365756" y="892682"/>
                </a:lnTo>
                <a:lnTo>
                  <a:pt x="2331720" y="863092"/>
                </a:lnTo>
                <a:lnTo>
                  <a:pt x="2297430" y="833881"/>
                </a:lnTo>
                <a:lnTo>
                  <a:pt x="2262632" y="805179"/>
                </a:lnTo>
                <a:lnTo>
                  <a:pt x="2227580" y="776985"/>
                </a:lnTo>
                <a:lnTo>
                  <a:pt x="2192147" y="749046"/>
                </a:lnTo>
                <a:lnTo>
                  <a:pt x="2156333" y="721741"/>
                </a:lnTo>
                <a:lnTo>
                  <a:pt x="2120138" y="694690"/>
                </a:lnTo>
                <a:lnTo>
                  <a:pt x="2083689" y="668147"/>
                </a:lnTo>
                <a:lnTo>
                  <a:pt x="2046859" y="642112"/>
                </a:lnTo>
                <a:lnTo>
                  <a:pt x="2009648" y="616457"/>
                </a:lnTo>
                <a:lnTo>
                  <a:pt x="1972056" y="591312"/>
                </a:lnTo>
                <a:lnTo>
                  <a:pt x="1934210" y="566674"/>
                </a:lnTo>
                <a:lnTo>
                  <a:pt x="1896110" y="542417"/>
                </a:lnTo>
                <a:lnTo>
                  <a:pt x="1857502" y="518668"/>
                </a:lnTo>
                <a:lnTo>
                  <a:pt x="1818767" y="495426"/>
                </a:lnTo>
                <a:lnTo>
                  <a:pt x="1779524" y="472567"/>
                </a:lnTo>
                <a:lnTo>
                  <a:pt x="1740027" y="450342"/>
                </a:lnTo>
                <a:lnTo>
                  <a:pt x="1700276" y="428498"/>
                </a:lnTo>
                <a:lnTo>
                  <a:pt x="1660271" y="407162"/>
                </a:lnTo>
                <a:lnTo>
                  <a:pt x="1619885" y="386333"/>
                </a:lnTo>
                <a:lnTo>
                  <a:pt x="1579118" y="365887"/>
                </a:lnTo>
                <a:lnTo>
                  <a:pt x="1538224" y="346075"/>
                </a:lnTo>
                <a:lnTo>
                  <a:pt x="1496949" y="326771"/>
                </a:lnTo>
                <a:lnTo>
                  <a:pt x="1455420" y="307975"/>
                </a:lnTo>
                <a:lnTo>
                  <a:pt x="1413510" y="289687"/>
                </a:lnTo>
                <a:lnTo>
                  <a:pt x="1371473" y="271906"/>
                </a:lnTo>
                <a:lnTo>
                  <a:pt x="1329055" y="254634"/>
                </a:lnTo>
                <a:lnTo>
                  <a:pt x="1286510" y="237871"/>
                </a:lnTo>
                <a:lnTo>
                  <a:pt x="1243584" y="221615"/>
                </a:lnTo>
                <a:lnTo>
                  <a:pt x="1200403" y="205994"/>
                </a:lnTo>
                <a:lnTo>
                  <a:pt x="1156970" y="190880"/>
                </a:lnTo>
                <a:lnTo>
                  <a:pt x="1113282" y="176275"/>
                </a:lnTo>
                <a:lnTo>
                  <a:pt x="1069340" y="162178"/>
                </a:lnTo>
                <a:lnTo>
                  <a:pt x="1025144" y="148717"/>
                </a:lnTo>
                <a:lnTo>
                  <a:pt x="980821" y="135890"/>
                </a:lnTo>
                <a:lnTo>
                  <a:pt x="936117" y="123444"/>
                </a:lnTo>
                <a:lnTo>
                  <a:pt x="891286" y="111632"/>
                </a:lnTo>
                <a:lnTo>
                  <a:pt x="846201" y="100456"/>
                </a:lnTo>
                <a:lnTo>
                  <a:pt x="800862" y="89789"/>
                </a:lnTo>
                <a:lnTo>
                  <a:pt x="755269" y="79628"/>
                </a:lnTo>
                <a:lnTo>
                  <a:pt x="709549" y="70230"/>
                </a:lnTo>
                <a:lnTo>
                  <a:pt x="663575" y="61214"/>
                </a:lnTo>
                <a:lnTo>
                  <a:pt x="617347" y="52958"/>
                </a:lnTo>
                <a:lnTo>
                  <a:pt x="570992" y="45212"/>
                </a:lnTo>
                <a:lnTo>
                  <a:pt x="524383" y="37973"/>
                </a:lnTo>
                <a:lnTo>
                  <a:pt x="477647" y="31496"/>
                </a:lnTo>
                <a:lnTo>
                  <a:pt x="430657" y="25526"/>
                </a:lnTo>
                <a:lnTo>
                  <a:pt x="383540" y="20193"/>
                </a:lnTo>
                <a:lnTo>
                  <a:pt x="336169" y="15494"/>
                </a:lnTo>
                <a:lnTo>
                  <a:pt x="288671" y="11429"/>
                </a:lnTo>
                <a:lnTo>
                  <a:pt x="240919" y="7874"/>
                </a:lnTo>
                <a:lnTo>
                  <a:pt x="193040" y="5079"/>
                </a:lnTo>
                <a:lnTo>
                  <a:pt x="145034" y="2794"/>
                </a:lnTo>
                <a:lnTo>
                  <a:pt x="96900" y="1270"/>
                </a:lnTo>
                <a:lnTo>
                  <a:pt x="48514" y="253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96940" y="6858000"/>
            <a:ext cx="6243955" cy="1983739"/>
          </a:xfrm>
          <a:custGeom>
            <a:avLst/>
            <a:gdLst/>
            <a:ahLst/>
            <a:cxnLst/>
            <a:rect l="l" t="t" r="r" b="b"/>
            <a:pathLst>
              <a:path w="6243955" h="1983740">
                <a:moveTo>
                  <a:pt x="5906008" y="0"/>
                </a:moveTo>
                <a:lnTo>
                  <a:pt x="5880735" y="43052"/>
                </a:lnTo>
                <a:lnTo>
                  <a:pt x="5854700" y="85851"/>
                </a:lnTo>
                <a:lnTo>
                  <a:pt x="5828030" y="128015"/>
                </a:lnTo>
                <a:lnTo>
                  <a:pt x="5800725" y="169799"/>
                </a:lnTo>
                <a:lnTo>
                  <a:pt x="5772912" y="211200"/>
                </a:lnTo>
                <a:lnTo>
                  <a:pt x="5744337" y="251968"/>
                </a:lnTo>
                <a:lnTo>
                  <a:pt x="5715127" y="292354"/>
                </a:lnTo>
                <a:lnTo>
                  <a:pt x="5685409" y="332358"/>
                </a:lnTo>
                <a:lnTo>
                  <a:pt x="5654929" y="371729"/>
                </a:lnTo>
                <a:lnTo>
                  <a:pt x="5623941" y="410718"/>
                </a:lnTo>
                <a:lnTo>
                  <a:pt x="5592445" y="449199"/>
                </a:lnTo>
                <a:lnTo>
                  <a:pt x="5560187" y="487044"/>
                </a:lnTo>
                <a:lnTo>
                  <a:pt x="5527420" y="524510"/>
                </a:lnTo>
                <a:lnTo>
                  <a:pt x="5494020" y="561467"/>
                </a:lnTo>
                <a:lnTo>
                  <a:pt x="5460111" y="597788"/>
                </a:lnTo>
                <a:lnTo>
                  <a:pt x="5425694" y="633730"/>
                </a:lnTo>
                <a:lnTo>
                  <a:pt x="5390642" y="669036"/>
                </a:lnTo>
                <a:lnTo>
                  <a:pt x="5354955" y="703833"/>
                </a:lnTo>
                <a:lnTo>
                  <a:pt x="5318887" y="737997"/>
                </a:lnTo>
                <a:lnTo>
                  <a:pt x="5282184" y="771651"/>
                </a:lnTo>
                <a:lnTo>
                  <a:pt x="5244845" y="804799"/>
                </a:lnTo>
                <a:lnTo>
                  <a:pt x="5207127" y="837311"/>
                </a:lnTo>
                <a:lnTo>
                  <a:pt x="5168900" y="869314"/>
                </a:lnTo>
                <a:lnTo>
                  <a:pt x="5130038" y="900683"/>
                </a:lnTo>
                <a:lnTo>
                  <a:pt x="5090668" y="931418"/>
                </a:lnTo>
                <a:lnTo>
                  <a:pt x="5050917" y="961644"/>
                </a:lnTo>
                <a:lnTo>
                  <a:pt x="5010531" y="991107"/>
                </a:lnTo>
                <a:lnTo>
                  <a:pt x="4971161" y="1019175"/>
                </a:lnTo>
                <a:lnTo>
                  <a:pt x="4931410" y="1046480"/>
                </a:lnTo>
                <a:lnTo>
                  <a:pt x="4891532" y="1073150"/>
                </a:lnTo>
                <a:lnTo>
                  <a:pt x="4851273" y="1099058"/>
                </a:lnTo>
                <a:lnTo>
                  <a:pt x="4810760" y="1124331"/>
                </a:lnTo>
                <a:lnTo>
                  <a:pt x="4769993" y="1148842"/>
                </a:lnTo>
                <a:lnTo>
                  <a:pt x="4729099" y="1172845"/>
                </a:lnTo>
                <a:lnTo>
                  <a:pt x="4687824" y="1196086"/>
                </a:lnTo>
                <a:lnTo>
                  <a:pt x="4646421" y="1218564"/>
                </a:lnTo>
                <a:lnTo>
                  <a:pt x="4604766" y="1240536"/>
                </a:lnTo>
                <a:lnTo>
                  <a:pt x="4562856" y="1261745"/>
                </a:lnTo>
                <a:lnTo>
                  <a:pt x="4520819" y="1282319"/>
                </a:lnTo>
                <a:lnTo>
                  <a:pt x="4478528" y="1302131"/>
                </a:lnTo>
                <a:lnTo>
                  <a:pt x="4436110" y="1321435"/>
                </a:lnTo>
                <a:lnTo>
                  <a:pt x="4393438" y="1339977"/>
                </a:lnTo>
                <a:lnTo>
                  <a:pt x="4350512" y="1357757"/>
                </a:lnTo>
                <a:lnTo>
                  <a:pt x="4307586" y="1375029"/>
                </a:lnTo>
                <a:lnTo>
                  <a:pt x="4264406" y="1391539"/>
                </a:lnTo>
                <a:lnTo>
                  <a:pt x="4221099" y="1407541"/>
                </a:lnTo>
                <a:lnTo>
                  <a:pt x="4177538" y="1422781"/>
                </a:lnTo>
                <a:lnTo>
                  <a:pt x="4133977" y="1437258"/>
                </a:lnTo>
                <a:lnTo>
                  <a:pt x="4090162" y="1451229"/>
                </a:lnTo>
                <a:lnTo>
                  <a:pt x="4046219" y="1464437"/>
                </a:lnTo>
                <a:lnTo>
                  <a:pt x="4002278" y="1477010"/>
                </a:lnTo>
                <a:lnTo>
                  <a:pt x="3958082" y="1488948"/>
                </a:lnTo>
                <a:lnTo>
                  <a:pt x="3913886" y="1500251"/>
                </a:lnTo>
                <a:lnTo>
                  <a:pt x="3869563" y="1510919"/>
                </a:lnTo>
                <a:lnTo>
                  <a:pt x="3825113" y="1520952"/>
                </a:lnTo>
                <a:lnTo>
                  <a:pt x="3780663" y="1530223"/>
                </a:lnTo>
                <a:lnTo>
                  <a:pt x="3735959" y="1538986"/>
                </a:lnTo>
                <a:lnTo>
                  <a:pt x="3691382" y="1546987"/>
                </a:lnTo>
                <a:lnTo>
                  <a:pt x="3646551" y="1554352"/>
                </a:lnTo>
                <a:lnTo>
                  <a:pt x="3601846" y="1561083"/>
                </a:lnTo>
                <a:lnTo>
                  <a:pt x="3557016" y="1567180"/>
                </a:lnTo>
                <a:lnTo>
                  <a:pt x="3512058" y="1572641"/>
                </a:lnTo>
                <a:lnTo>
                  <a:pt x="3467100" y="1577467"/>
                </a:lnTo>
                <a:lnTo>
                  <a:pt x="3422141" y="1581658"/>
                </a:lnTo>
                <a:lnTo>
                  <a:pt x="3377184" y="1585214"/>
                </a:lnTo>
                <a:lnTo>
                  <a:pt x="3332226" y="1588135"/>
                </a:lnTo>
                <a:lnTo>
                  <a:pt x="3287141" y="1590294"/>
                </a:lnTo>
                <a:lnTo>
                  <a:pt x="3242183" y="1591945"/>
                </a:lnTo>
                <a:lnTo>
                  <a:pt x="3197225" y="1592961"/>
                </a:lnTo>
                <a:lnTo>
                  <a:pt x="3152140" y="1593342"/>
                </a:lnTo>
                <a:lnTo>
                  <a:pt x="3107182" y="1592961"/>
                </a:lnTo>
                <a:lnTo>
                  <a:pt x="3062224" y="1592072"/>
                </a:lnTo>
                <a:lnTo>
                  <a:pt x="3017392" y="1590548"/>
                </a:lnTo>
                <a:lnTo>
                  <a:pt x="2972435" y="1588389"/>
                </a:lnTo>
                <a:lnTo>
                  <a:pt x="2927604" y="1585595"/>
                </a:lnTo>
                <a:lnTo>
                  <a:pt x="2882900" y="1582039"/>
                </a:lnTo>
                <a:lnTo>
                  <a:pt x="2838195" y="1577975"/>
                </a:lnTo>
                <a:lnTo>
                  <a:pt x="2793491" y="1573402"/>
                </a:lnTo>
                <a:lnTo>
                  <a:pt x="2748915" y="1568069"/>
                </a:lnTo>
                <a:lnTo>
                  <a:pt x="2704465" y="1562100"/>
                </a:lnTo>
                <a:lnTo>
                  <a:pt x="2660141" y="1555495"/>
                </a:lnTo>
                <a:lnTo>
                  <a:pt x="2615818" y="1548383"/>
                </a:lnTo>
                <a:lnTo>
                  <a:pt x="2571623" y="1540510"/>
                </a:lnTo>
                <a:lnTo>
                  <a:pt x="2527554" y="1532127"/>
                </a:lnTo>
                <a:lnTo>
                  <a:pt x="2483612" y="1523111"/>
                </a:lnTo>
                <a:lnTo>
                  <a:pt x="2439796" y="1513458"/>
                </a:lnTo>
                <a:lnTo>
                  <a:pt x="2395982" y="1503172"/>
                </a:lnTo>
                <a:lnTo>
                  <a:pt x="2352420" y="1492377"/>
                </a:lnTo>
                <a:lnTo>
                  <a:pt x="2309114" y="1480820"/>
                </a:lnTo>
                <a:lnTo>
                  <a:pt x="2265807" y="1468755"/>
                </a:lnTo>
                <a:lnTo>
                  <a:pt x="2222627" y="1456055"/>
                </a:lnTo>
                <a:lnTo>
                  <a:pt x="2179701" y="1442720"/>
                </a:lnTo>
                <a:lnTo>
                  <a:pt x="2137029" y="1428750"/>
                </a:lnTo>
                <a:lnTo>
                  <a:pt x="2094357" y="1414145"/>
                </a:lnTo>
                <a:lnTo>
                  <a:pt x="2052065" y="1399032"/>
                </a:lnTo>
                <a:lnTo>
                  <a:pt x="2009775" y="1383283"/>
                </a:lnTo>
                <a:lnTo>
                  <a:pt x="1967864" y="1366901"/>
                </a:lnTo>
                <a:lnTo>
                  <a:pt x="1926082" y="1350010"/>
                </a:lnTo>
                <a:lnTo>
                  <a:pt x="1884426" y="1332483"/>
                </a:lnTo>
                <a:lnTo>
                  <a:pt x="1843151" y="1314323"/>
                </a:lnTo>
                <a:lnTo>
                  <a:pt x="1802003" y="1295527"/>
                </a:lnTo>
                <a:lnTo>
                  <a:pt x="1761109" y="1276223"/>
                </a:lnTo>
                <a:lnTo>
                  <a:pt x="1720468" y="1256157"/>
                </a:lnTo>
                <a:lnTo>
                  <a:pt x="1680210" y="1235710"/>
                </a:lnTo>
                <a:lnTo>
                  <a:pt x="1640078" y="1214501"/>
                </a:lnTo>
                <a:lnTo>
                  <a:pt x="1600200" y="1192783"/>
                </a:lnTo>
                <a:lnTo>
                  <a:pt x="1560576" y="1170432"/>
                </a:lnTo>
                <a:lnTo>
                  <a:pt x="1521333" y="1147572"/>
                </a:lnTo>
                <a:lnTo>
                  <a:pt x="1482343" y="1124077"/>
                </a:lnTo>
                <a:lnTo>
                  <a:pt x="1443609" y="1099947"/>
                </a:lnTo>
                <a:lnTo>
                  <a:pt x="1405255" y="1075308"/>
                </a:lnTo>
                <a:lnTo>
                  <a:pt x="1367155" y="1050036"/>
                </a:lnTo>
                <a:lnTo>
                  <a:pt x="1329309" y="1024127"/>
                </a:lnTo>
                <a:lnTo>
                  <a:pt x="1291843" y="997712"/>
                </a:lnTo>
                <a:lnTo>
                  <a:pt x="1254760" y="970661"/>
                </a:lnTo>
                <a:lnTo>
                  <a:pt x="1217930" y="943101"/>
                </a:lnTo>
                <a:lnTo>
                  <a:pt x="1181481" y="914907"/>
                </a:lnTo>
                <a:lnTo>
                  <a:pt x="1145413" y="886079"/>
                </a:lnTo>
                <a:lnTo>
                  <a:pt x="1109599" y="856742"/>
                </a:lnTo>
                <a:lnTo>
                  <a:pt x="1074292" y="826769"/>
                </a:lnTo>
                <a:lnTo>
                  <a:pt x="1039240" y="796289"/>
                </a:lnTo>
                <a:lnTo>
                  <a:pt x="1004696" y="765301"/>
                </a:lnTo>
                <a:lnTo>
                  <a:pt x="970407" y="733551"/>
                </a:lnTo>
                <a:lnTo>
                  <a:pt x="936625" y="701420"/>
                </a:lnTo>
                <a:lnTo>
                  <a:pt x="903096" y="668655"/>
                </a:lnTo>
                <a:lnTo>
                  <a:pt x="870077" y="635254"/>
                </a:lnTo>
                <a:lnTo>
                  <a:pt x="837564" y="601344"/>
                </a:lnTo>
                <a:lnTo>
                  <a:pt x="805307" y="566801"/>
                </a:lnTo>
                <a:lnTo>
                  <a:pt x="773557" y="531749"/>
                </a:lnTo>
                <a:lnTo>
                  <a:pt x="742188" y="496062"/>
                </a:lnTo>
                <a:lnTo>
                  <a:pt x="711327" y="459867"/>
                </a:lnTo>
                <a:lnTo>
                  <a:pt x="680846" y="423163"/>
                </a:lnTo>
                <a:lnTo>
                  <a:pt x="650875" y="385825"/>
                </a:lnTo>
                <a:lnTo>
                  <a:pt x="621411" y="347980"/>
                </a:lnTo>
                <a:lnTo>
                  <a:pt x="592328" y="309499"/>
                </a:lnTo>
                <a:lnTo>
                  <a:pt x="563753" y="270510"/>
                </a:lnTo>
                <a:lnTo>
                  <a:pt x="788035" y="140842"/>
                </a:lnTo>
                <a:lnTo>
                  <a:pt x="219963" y="97536"/>
                </a:lnTo>
                <a:lnTo>
                  <a:pt x="0" y="596138"/>
                </a:lnTo>
                <a:lnTo>
                  <a:pt x="224536" y="466470"/>
                </a:lnTo>
                <a:lnTo>
                  <a:pt x="253746" y="507238"/>
                </a:lnTo>
                <a:lnTo>
                  <a:pt x="283463" y="547624"/>
                </a:lnTo>
                <a:lnTo>
                  <a:pt x="313689" y="587501"/>
                </a:lnTo>
                <a:lnTo>
                  <a:pt x="344550" y="626999"/>
                </a:lnTo>
                <a:lnTo>
                  <a:pt x="375793" y="665988"/>
                </a:lnTo>
                <a:lnTo>
                  <a:pt x="407670" y="704595"/>
                </a:lnTo>
                <a:lnTo>
                  <a:pt x="440055" y="742695"/>
                </a:lnTo>
                <a:lnTo>
                  <a:pt x="472948" y="780288"/>
                </a:lnTo>
                <a:lnTo>
                  <a:pt x="506349" y="817499"/>
                </a:lnTo>
                <a:lnTo>
                  <a:pt x="540258" y="854075"/>
                </a:lnTo>
                <a:lnTo>
                  <a:pt x="574675" y="890269"/>
                </a:lnTo>
                <a:lnTo>
                  <a:pt x="609600" y="925957"/>
                </a:lnTo>
                <a:lnTo>
                  <a:pt x="645033" y="961136"/>
                </a:lnTo>
                <a:lnTo>
                  <a:pt x="680846" y="995807"/>
                </a:lnTo>
                <a:lnTo>
                  <a:pt x="717295" y="1029969"/>
                </a:lnTo>
                <a:lnTo>
                  <a:pt x="754126" y="1063752"/>
                </a:lnTo>
                <a:lnTo>
                  <a:pt x="791337" y="1096899"/>
                </a:lnTo>
                <a:lnTo>
                  <a:pt x="829183" y="1129411"/>
                </a:lnTo>
                <a:lnTo>
                  <a:pt x="867410" y="1161542"/>
                </a:lnTo>
                <a:lnTo>
                  <a:pt x="906017" y="1193164"/>
                </a:lnTo>
                <a:lnTo>
                  <a:pt x="945134" y="1224152"/>
                </a:lnTo>
                <a:lnTo>
                  <a:pt x="984631" y="1254633"/>
                </a:lnTo>
                <a:lnTo>
                  <a:pt x="1024636" y="1284605"/>
                </a:lnTo>
                <a:lnTo>
                  <a:pt x="1065021" y="1314069"/>
                </a:lnTo>
                <a:lnTo>
                  <a:pt x="1105915" y="1342898"/>
                </a:lnTo>
                <a:lnTo>
                  <a:pt x="1147190" y="1371092"/>
                </a:lnTo>
                <a:lnTo>
                  <a:pt x="1188846" y="1398905"/>
                </a:lnTo>
                <a:lnTo>
                  <a:pt x="1230884" y="1425956"/>
                </a:lnTo>
                <a:lnTo>
                  <a:pt x="1273429" y="1452626"/>
                </a:lnTo>
                <a:lnTo>
                  <a:pt x="1316228" y="1478533"/>
                </a:lnTo>
                <a:lnTo>
                  <a:pt x="1359535" y="1503933"/>
                </a:lnTo>
                <a:lnTo>
                  <a:pt x="1401699" y="1527937"/>
                </a:lnTo>
                <a:lnTo>
                  <a:pt x="1443989" y="1551305"/>
                </a:lnTo>
                <a:lnTo>
                  <a:pt x="1486535" y="1573911"/>
                </a:lnTo>
                <a:lnTo>
                  <a:pt x="1529207" y="1596008"/>
                </a:lnTo>
                <a:lnTo>
                  <a:pt x="1572006" y="1617472"/>
                </a:lnTo>
                <a:lnTo>
                  <a:pt x="1615059" y="1638300"/>
                </a:lnTo>
                <a:lnTo>
                  <a:pt x="1658239" y="1658493"/>
                </a:lnTo>
                <a:lnTo>
                  <a:pt x="1701545" y="1678051"/>
                </a:lnTo>
                <a:lnTo>
                  <a:pt x="1745107" y="1696974"/>
                </a:lnTo>
                <a:lnTo>
                  <a:pt x="1788667" y="1715389"/>
                </a:lnTo>
                <a:lnTo>
                  <a:pt x="1832483" y="1733042"/>
                </a:lnTo>
                <a:lnTo>
                  <a:pt x="1876298" y="1750187"/>
                </a:lnTo>
                <a:lnTo>
                  <a:pt x="1920366" y="1766570"/>
                </a:lnTo>
                <a:lnTo>
                  <a:pt x="1964563" y="1782445"/>
                </a:lnTo>
                <a:lnTo>
                  <a:pt x="2008759" y="1797685"/>
                </a:lnTo>
                <a:lnTo>
                  <a:pt x="2053082" y="1812416"/>
                </a:lnTo>
                <a:lnTo>
                  <a:pt x="2097659" y="1826387"/>
                </a:lnTo>
                <a:lnTo>
                  <a:pt x="2142236" y="1839849"/>
                </a:lnTo>
                <a:lnTo>
                  <a:pt x="2186813" y="1852549"/>
                </a:lnTo>
                <a:lnTo>
                  <a:pt x="2231516" y="1864740"/>
                </a:lnTo>
                <a:lnTo>
                  <a:pt x="2276348" y="1876425"/>
                </a:lnTo>
                <a:lnTo>
                  <a:pt x="2321306" y="1887347"/>
                </a:lnTo>
                <a:lnTo>
                  <a:pt x="2366264" y="1897761"/>
                </a:lnTo>
                <a:lnTo>
                  <a:pt x="2411349" y="1907539"/>
                </a:lnTo>
                <a:lnTo>
                  <a:pt x="2456434" y="1916811"/>
                </a:lnTo>
                <a:lnTo>
                  <a:pt x="2501518" y="1925320"/>
                </a:lnTo>
                <a:lnTo>
                  <a:pt x="2546731" y="1933321"/>
                </a:lnTo>
                <a:lnTo>
                  <a:pt x="2591942" y="1940687"/>
                </a:lnTo>
                <a:lnTo>
                  <a:pt x="2637282" y="1947545"/>
                </a:lnTo>
                <a:lnTo>
                  <a:pt x="2682620" y="1953768"/>
                </a:lnTo>
                <a:lnTo>
                  <a:pt x="2727960" y="1959356"/>
                </a:lnTo>
                <a:lnTo>
                  <a:pt x="2773299" y="1964436"/>
                </a:lnTo>
                <a:lnTo>
                  <a:pt x="2818638" y="1968881"/>
                </a:lnTo>
                <a:lnTo>
                  <a:pt x="2864104" y="1972818"/>
                </a:lnTo>
                <a:lnTo>
                  <a:pt x="2909442" y="1975993"/>
                </a:lnTo>
                <a:lnTo>
                  <a:pt x="2954782" y="1978787"/>
                </a:lnTo>
                <a:lnTo>
                  <a:pt x="3000248" y="1980819"/>
                </a:lnTo>
                <a:lnTo>
                  <a:pt x="3045587" y="1982470"/>
                </a:lnTo>
                <a:lnTo>
                  <a:pt x="3090926" y="1983359"/>
                </a:lnTo>
                <a:lnTo>
                  <a:pt x="3136265" y="1983739"/>
                </a:lnTo>
                <a:lnTo>
                  <a:pt x="3181477" y="1983613"/>
                </a:lnTo>
                <a:lnTo>
                  <a:pt x="3226816" y="1982851"/>
                </a:lnTo>
                <a:lnTo>
                  <a:pt x="3272028" y="1981453"/>
                </a:lnTo>
                <a:lnTo>
                  <a:pt x="3317113" y="1979549"/>
                </a:lnTo>
                <a:lnTo>
                  <a:pt x="3362325" y="1977136"/>
                </a:lnTo>
                <a:lnTo>
                  <a:pt x="3407283" y="1974088"/>
                </a:lnTo>
                <a:lnTo>
                  <a:pt x="3452367" y="1970405"/>
                </a:lnTo>
                <a:lnTo>
                  <a:pt x="3497326" y="1966340"/>
                </a:lnTo>
                <a:lnTo>
                  <a:pt x="3542157" y="1961514"/>
                </a:lnTo>
                <a:lnTo>
                  <a:pt x="3586861" y="1956308"/>
                </a:lnTo>
                <a:lnTo>
                  <a:pt x="3631565" y="1950339"/>
                </a:lnTo>
                <a:lnTo>
                  <a:pt x="3676141" y="1943989"/>
                </a:lnTo>
                <a:lnTo>
                  <a:pt x="3720718" y="1937003"/>
                </a:lnTo>
                <a:lnTo>
                  <a:pt x="3765168" y="1929511"/>
                </a:lnTo>
                <a:lnTo>
                  <a:pt x="3809365" y="1921383"/>
                </a:lnTo>
                <a:lnTo>
                  <a:pt x="3853561" y="1912747"/>
                </a:lnTo>
                <a:lnTo>
                  <a:pt x="3897630" y="1903602"/>
                </a:lnTo>
                <a:lnTo>
                  <a:pt x="3941571" y="1893824"/>
                </a:lnTo>
                <a:lnTo>
                  <a:pt x="3985387" y="1883537"/>
                </a:lnTo>
                <a:lnTo>
                  <a:pt x="4029075" y="1872741"/>
                </a:lnTo>
                <a:lnTo>
                  <a:pt x="4072636" y="1861312"/>
                </a:lnTo>
                <a:lnTo>
                  <a:pt x="4116069" y="1849501"/>
                </a:lnTo>
                <a:lnTo>
                  <a:pt x="4159250" y="1836927"/>
                </a:lnTo>
                <a:lnTo>
                  <a:pt x="4202430" y="1823974"/>
                </a:lnTo>
                <a:lnTo>
                  <a:pt x="4245356" y="1810385"/>
                </a:lnTo>
                <a:lnTo>
                  <a:pt x="4288028" y="1796414"/>
                </a:lnTo>
                <a:lnTo>
                  <a:pt x="4330700" y="1781683"/>
                </a:lnTo>
                <a:lnTo>
                  <a:pt x="4372991" y="1766570"/>
                </a:lnTo>
                <a:lnTo>
                  <a:pt x="4415282" y="1750949"/>
                </a:lnTo>
                <a:lnTo>
                  <a:pt x="4457319" y="1734693"/>
                </a:lnTo>
                <a:lnTo>
                  <a:pt x="4499102" y="1717929"/>
                </a:lnTo>
                <a:lnTo>
                  <a:pt x="4540758" y="1700657"/>
                </a:lnTo>
                <a:lnTo>
                  <a:pt x="4582160" y="1682877"/>
                </a:lnTo>
                <a:lnTo>
                  <a:pt x="4623435" y="1664462"/>
                </a:lnTo>
                <a:lnTo>
                  <a:pt x="4664456" y="1645666"/>
                </a:lnTo>
                <a:lnTo>
                  <a:pt x="4705223" y="1626235"/>
                </a:lnTo>
                <a:lnTo>
                  <a:pt x="4745736" y="1606423"/>
                </a:lnTo>
                <a:lnTo>
                  <a:pt x="4785995" y="1585976"/>
                </a:lnTo>
                <a:lnTo>
                  <a:pt x="4826127" y="1565020"/>
                </a:lnTo>
                <a:lnTo>
                  <a:pt x="4865878" y="1543558"/>
                </a:lnTo>
                <a:lnTo>
                  <a:pt x="4905502" y="1521587"/>
                </a:lnTo>
                <a:lnTo>
                  <a:pt x="4944871" y="1499108"/>
                </a:lnTo>
                <a:lnTo>
                  <a:pt x="4983861" y="1476120"/>
                </a:lnTo>
                <a:lnTo>
                  <a:pt x="5022723" y="1452626"/>
                </a:lnTo>
                <a:lnTo>
                  <a:pt x="5061204" y="1428623"/>
                </a:lnTo>
                <a:lnTo>
                  <a:pt x="5099431" y="1404112"/>
                </a:lnTo>
                <a:lnTo>
                  <a:pt x="5137404" y="1379093"/>
                </a:lnTo>
                <a:lnTo>
                  <a:pt x="5174995" y="1353566"/>
                </a:lnTo>
                <a:lnTo>
                  <a:pt x="5212461" y="1327404"/>
                </a:lnTo>
                <a:lnTo>
                  <a:pt x="5249418" y="1300861"/>
                </a:lnTo>
                <a:lnTo>
                  <a:pt x="5286248" y="1273937"/>
                </a:lnTo>
                <a:lnTo>
                  <a:pt x="5322696" y="1246377"/>
                </a:lnTo>
                <a:lnTo>
                  <a:pt x="5358765" y="1218311"/>
                </a:lnTo>
                <a:lnTo>
                  <a:pt x="5394579" y="1189736"/>
                </a:lnTo>
                <a:lnTo>
                  <a:pt x="5430139" y="1160780"/>
                </a:lnTo>
                <a:lnTo>
                  <a:pt x="5465318" y="1131189"/>
                </a:lnTo>
                <a:lnTo>
                  <a:pt x="5500116" y="1101217"/>
                </a:lnTo>
                <a:lnTo>
                  <a:pt x="5534533" y="1070610"/>
                </a:lnTo>
                <a:lnTo>
                  <a:pt x="5568695" y="1039622"/>
                </a:lnTo>
                <a:lnTo>
                  <a:pt x="5602351" y="1008126"/>
                </a:lnTo>
                <a:lnTo>
                  <a:pt x="5635752" y="976249"/>
                </a:lnTo>
                <a:lnTo>
                  <a:pt x="5668771" y="943737"/>
                </a:lnTo>
                <a:lnTo>
                  <a:pt x="5701411" y="910844"/>
                </a:lnTo>
                <a:lnTo>
                  <a:pt x="5733795" y="877443"/>
                </a:lnTo>
                <a:lnTo>
                  <a:pt x="5765673" y="843533"/>
                </a:lnTo>
                <a:lnTo>
                  <a:pt x="5797169" y="809117"/>
                </a:lnTo>
                <a:lnTo>
                  <a:pt x="5828284" y="774319"/>
                </a:lnTo>
                <a:lnTo>
                  <a:pt x="5858891" y="738886"/>
                </a:lnTo>
                <a:lnTo>
                  <a:pt x="5889244" y="703072"/>
                </a:lnTo>
                <a:lnTo>
                  <a:pt x="5919089" y="666876"/>
                </a:lnTo>
                <a:lnTo>
                  <a:pt x="5948553" y="630047"/>
                </a:lnTo>
                <a:lnTo>
                  <a:pt x="5977636" y="592836"/>
                </a:lnTo>
                <a:lnTo>
                  <a:pt x="6006338" y="555244"/>
                </a:lnTo>
                <a:lnTo>
                  <a:pt x="6034532" y="517017"/>
                </a:lnTo>
                <a:lnTo>
                  <a:pt x="6062218" y="478408"/>
                </a:lnTo>
                <a:lnTo>
                  <a:pt x="6089523" y="439293"/>
                </a:lnTo>
                <a:lnTo>
                  <a:pt x="6116320" y="399795"/>
                </a:lnTo>
                <a:lnTo>
                  <a:pt x="6142736" y="359791"/>
                </a:lnTo>
                <a:lnTo>
                  <a:pt x="6168770" y="319277"/>
                </a:lnTo>
                <a:lnTo>
                  <a:pt x="6194170" y="278383"/>
                </a:lnTo>
                <a:lnTo>
                  <a:pt x="6219190" y="236981"/>
                </a:lnTo>
                <a:lnTo>
                  <a:pt x="6243701" y="195199"/>
                </a:lnTo>
                <a:lnTo>
                  <a:pt x="5906008" y="0"/>
                </a:lnTo>
                <a:close/>
              </a:path>
            </a:pathLst>
          </a:custGeom>
          <a:solidFill>
            <a:srgbClr val="0E7D6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425440" y="1200911"/>
            <a:ext cx="3578225" cy="5608320"/>
          </a:xfrm>
          <a:custGeom>
            <a:avLst/>
            <a:gdLst/>
            <a:ahLst/>
            <a:cxnLst/>
            <a:rect l="l" t="t" r="r" b="b"/>
            <a:pathLst>
              <a:path w="3578225" h="5608320">
                <a:moveTo>
                  <a:pt x="3256407" y="0"/>
                </a:moveTo>
                <a:lnTo>
                  <a:pt x="3256280" y="259207"/>
                </a:lnTo>
                <a:lnTo>
                  <a:pt x="3206241" y="264033"/>
                </a:lnTo>
                <a:lnTo>
                  <a:pt x="3156331" y="269621"/>
                </a:lnTo>
                <a:lnTo>
                  <a:pt x="3106674" y="275844"/>
                </a:lnTo>
                <a:lnTo>
                  <a:pt x="3057016" y="282829"/>
                </a:lnTo>
                <a:lnTo>
                  <a:pt x="3007487" y="290449"/>
                </a:lnTo>
                <a:lnTo>
                  <a:pt x="2958084" y="298704"/>
                </a:lnTo>
                <a:lnTo>
                  <a:pt x="2908808" y="307721"/>
                </a:lnTo>
                <a:lnTo>
                  <a:pt x="2859786" y="317500"/>
                </a:lnTo>
                <a:lnTo>
                  <a:pt x="2810891" y="327787"/>
                </a:lnTo>
                <a:lnTo>
                  <a:pt x="2762123" y="338836"/>
                </a:lnTo>
                <a:lnTo>
                  <a:pt x="2713482" y="350647"/>
                </a:lnTo>
                <a:lnTo>
                  <a:pt x="2665094" y="362966"/>
                </a:lnTo>
                <a:lnTo>
                  <a:pt x="2616835" y="376047"/>
                </a:lnTo>
                <a:lnTo>
                  <a:pt x="2568829" y="389890"/>
                </a:lnTo>
                <a:lnTo>
                  <a:pt x="2520950" y="404241"/>
                </a:lnTo>
                <a:lnTo>
                  <a:pt x="2473325" y="419354"/>
                </a:lnTo>
                <a:lnTo>
                  <a:pt x="2425954" y="435102"/>
                </a:lnTo>
                <a:lnTo>
                  <a:pt x="2378837" y="451485"/>
                </a:lnTo>
                <a:lnTo>
                  <a:pt x="2331846" y="468503"/>
                </a:lnTo>
                <a:lnTo>
                  <a:pt x="2285111" y="486283"/>
                </a:lnTo>
                <a:lnTo>
                  <a:pt x="2238629" y="504698"/>
                </a:lnTo>
                <a:lnTo>
                  <a:pt x="2192401" y="523621"/>
                </a:lnTo>
                <a:lnTo>
                  <a:pt x="2146427" y="543306"/>
                </a:lnTo>
                <a:lnTo>
                  <a:pt x="2100707" y="563626"/>
                </a:lnTo>
                <a:lnTo>
                  <a:pt x="2055240" y="584708"/>
                </a:lnTo>
                <a:lnTo>
                  <a:pt x="2010156" y="606298"/>
                </a:lnTo>
                <a:lnTo>
                  <a:pt x="1965198" y="628523"/>
                </a:lnTo>
                <a:lnTo>
                  <a:pt x="1920620" y="651383"/>
                </a:lnTo>
                <a:lnTo>
                  <a:pt x="1876425" y="675005"/>
                </a:lnTo>
                <a:lnTo>
                  <a:pt x="1832356" y="699135"/>
                </a:lnTo>
                <a:lnTo>
                  <a:pt x="1788794" y="723900"/>
                </a:lnTo>
                <a:lnTo>
                  <a:pt x="1746885" y="748411"/>
                </a:lnTo>
                <a:lnTo>
                  <a:pt x="1705483" y="773430"/>
                </a:lnTo>
                <a:lnTo>
                  <a:pt x="1664589" y="798957"/>
                </a:lnTo>
                <a:lnTo>
                  <a:pt x="1624076" y="824865"/>
                </a:lnTo>
                <a:lnTo>
                  <a:pt x="1584070" y="851281"/>
                </a:lnTo>
                <a:lnTo>
                  <a:pt x="1544574" y="878078"/>
                </a:lnTo>
                <a:lnTo>
                  <a:pt x="1505458" y="905383"/>
                </a:lnTo>
                <a:lnTo>
                  <a:pt x="1466850" y="933196"/>
                </a:lnTo>
                <a:lnTo>
                  <a:pt x="1428623" y="961390"/>
                </a:lnTo>
                <a:lnTo>
                  <a:pt x="1391031" y="989965"/>
                </a:lnTo>
                <a:lnTo>
                  <a:pt x="1353692" y="1019048"/>
                </a:lnTo>
                <a:lnTo>
                  <a:pt x="1316989" y="1048512"/>
                </a:lnTo>
                <a:lnTo>
                  <a:pt x="1280667" y="1078484"/>
                </a:lnTo>
                <a:lnTo>
                  <a:pt x="1244854" y="1108710"/>
                </a:lnTo>
                <a:lnTo>
                  <a:pt x="1209548" y="1139444"/>
                </a:lnTo>
                <a:lnTo>
                  <a:pt x="1174750" y="1170559"/>
                </a:lnTo>
                <a:lnTo>
                  <a:pt x="1140333" y="1202055"/>
                </a:lnTo>
                <a:lnTo>
                  <a:pt x="1106424" y="1233932"/>
                </a:lnTo>
                <a:lnTo>
                  <a:pt x="1073023" y="1266190"/>
                </a:lnTo>
                <a:lnTo>
                  <a:pt x="1040002" y="1298829"/>
                </a:lnTo>
                <a:lnTo>
                  <a:pt x="1007618" y="1331976"/>
                </a:lnTo>
                <a:lnTo>
                  <a:pt x="975613" y="1365250"/>
                </a:lnTo>
                <a:lnTo>
                  <a:pt x="944118" y="1399032"/>
                </a:lnTo>
                <a:lnTo>
                  <a:pt x="913130" y="1433195"/>
                </a:lnTo>
                <a:lnTo>
                  <a:pt x="882650" y="1467612"/>
                </a:lnTo>
                <a:lnTo>
                  <a:pt x="852551" y="1502410"/>
                </a:lnTo>
                <a:lnTo>
                  <a:pt x="823087" y="1537589"/>
                </a:lnTo>
                <a:lnTo>
                  <a:pt x="794004" y="1573149"/>
                </a:lnTo>
                <a:lnTo>
                  <a:pt x="765429" y="1608836"/>
                </a:lnTo>
                <a:lnTo>
                  <a:pt x="737488" y="1645031"/>
                </a:lnTo>
                <a:lnTo>
                  <a:pt x="709930" y="1681480"/>
                </a:lnTo>
                <a:lnTo>
                  <a:pt x="682879" y="1718183"/>
                </a:lnTo>
                <a:lnTo>
                  <a:pt x="656336" y="1755267"/>
                </a:lnTo>
                <a:lnTo>
                  <a:pt x="630301" y="1792732"/>
                </a:lnTo>
                <a:lnTo>
                  <a:pt x="604647" y="1830324"/>
                </a:lnTo>
                <a:lnTo>
                  <a:pt x="579627" y="1868297"/>
                </a:lnTo>
                <a:lnTo>
                  <a:pt x="555117" y="1906524"/>
                </a:lnTo>
                <a:lnTo>
                  <a:pt x="531113" y="1945005"/>
                </a:lnTo>
                <a:lnTo>
                  <a:pt x="507619" y="1983867"/>
                </a:lnTo>
                <a:lnTo>
                  <a:pt x="484632" y="2022856"/>
                </a:lnTo>
                <a:lnTo>
                  <a:pt x="462152" y="2062226"/>
                </a:lnTo>
                <a:lnTo>
                  <a:pt x="440182" y="2101850"/>
                </a:lnTo>
                <a:lnTo>
                  <a:pt x="418719" y="2141601"/>
                </a:lnTo>
                <a:lnTo>
                  <a:pt x="397763" y="2181733"/>
                </a:lnTo>
                <a:lnTo>
                  <a:pt x="377317" y="2221992"/>
                </a:lnTo>
                <a:lnTo>
                  <a:pt x="357377" y="2262505"/>
                </a:lnTo>
                <a:lnTo>
                  <a:pt x="338074" y="2303399"/>
                </a:lnTo>
                <a:lnTo>
                  <a:pt x="319150" y="2344293"/>
                </a:lnTo>
                <a:lnTo>
                  <a:pt x="300863" y="2385568"/>
                </a:lnTo>
                <a:lnTo>
                  <a:pt x="283083" y="2426970"/>
                </a:lnTo>
                <a:lnTo>
                  <a:pt x="265811" y="2468626"/>
                </a:lnTo>
                <a:lnTo>
                  <a:pt x="249047" y="2510409"/>
                </a:lnTo>
                <a:lnTo>
                  <a:pt x="232790" y="2552446"/>
                </a:lnTo>
                <a:lnTo>
                  <a:pt x="217170" y="2594737"/>
                </a:lnTo>
                <a:lnTo>
                  <a:pt x="201930" y="2637155"/>
                </a:lnTo>
                <a:lnTo>
                  <a:pt x="187325" y="2679700"/>
                </a:lnTo>
                <a:lnTo>
                  <a:pt x="173355" y="2722499"/>
                </a:lnTo>
                <a:lnTo>
                  <a:pt x="159765" y="2765425"/>
                </a:lnTo>
                <a:lnTo>
                  <a:pt x="146812" y="2808478"/>
                </a:lnTo>
                <a:lnTo>
                  <a:pt x="134238" y="2851658"/>
                </a:lnTo>
                <a:lnTo>
                  <a:pt x="122427" y="2895092"/>
                </a:lnTo>
                <a:lnTo>
                  <a:pt x="110998" y="2938653"/>
                </a:lnTo>
                <a:lnTo>
                  <a:pt x="100202" y="2982341"/>
                </a:lnTo>
                <a:lnTo>
                  <a:pt x="89915" y="3026156"/>
                </a:lnTo>
                <a:lnTo>
                  <a:pt x="80137" y="3070098"/>
                </a:lnTo>
                <a:lnTo>
                  <a:pt x="70993" y="3114167"/>
                </a:lnTo>
                <a:lnTo>
                  <a:pt x="62357" y="3158363"/>
                </a:lnTo>
                <a:lnTo>
                  <a:pt x="54229" y="3202686"/>
                </a:lnTo>
                <a:lnTo>
                  <a:pt x="46736" y="3247009"/>
                </a:lnTo>
                <a:lnTo>
                  <a:pt x="39750" y="3291586"/>
                </a:lnTo>
                <a:lnTo>
                  <a:pt x="33400" y="3336163"/>
                </a:lnTo>
                <a:lnTo>
                  <a:pt x="27432" y="3380867"/>
                </a:lnTo>
                <a:lnTo>
                  <a:pt x="22225" y="3425698"/>
                </a:lnTo>
                <a:lnTo>
                  <a:pt x="17399" y="3470529"/>
                </a:lnTo>
                <a:lnTo>
                  <a:pt x="13335" y="3515487"/>
                </a:lnTo>
                <a:lnTo>
                  <a:pt x="9651" y="3560445"/>
                </a:lnTo>
                <a:lnTo>
                  <a:pt x="6604" y="3605530"/>
                </a:lnTo>
                <a:lnTo>
                  <a:pt x="4190" y="3650615"/>
                </a:lnTo>
                <a:lnTo>
                  <a:pt x="2286" y="3695827"/>
                </a:lnTo>
                <a:lnTo>
                  <a:pt x="888" y="3741039"/>
                </a:lnTo>
                <a:lnTo>
                  <a:pt x="126" y="3786251"/>
                </a:lnTo>
                <a:lnTo>
                  <a:pt x="0" y="3831590"/>
                </a:lnTo>
                <a:lnTo>
                  <a:pt x="381" y="3876802"/>
                </a:lnTo>
                <a:lnTo>
                  <a:pt x="1397" y="3922268"/>
                </a:lnTo>
                <a:lnTo>
                  <a:pt x="2921" y="3967607"/>
                </a:lnTo>
                <a:lnTo>
                  <a:pt x="5080" y="4012946"/>
                </a:lnTo>
                <a:lnTo>
                  <a:pt x="7747" y="4058285"/>
                </a:lnTo>
                <a:lnTo>
                  <a:pt x="11049" y="4103751"/>
                </a:lnTo>
                <a:lnTo>
                  <a:pt x="14859" y="4149090"/>
                </a:lnTo>
                <a:lnTo>
                  <a:pt x="19304" y="4194429"/>
                </a:lnTo>
                <a:lnTo>
                  <a:pt x="24384" y="4239768"/>
                </a:lnTo>
                <a:lnTo>
                  <a:pt x="29972" y="4285107"/>
                </a:lnTo>
                <a:lnTo>
                  <a:pt x="36195" y="4330446"/>
                </a:lnTo>
                <a:lnTo>
                  <a:pt x="43052" y="4375785"/>
                </a:lnTo>
                <a:lnTo>
                  <a:pt x="50419" y="4420997"/>
                </a:lnTo>
                <a:lnTo>
                  <a:pt x="58420" y="4466209"/>
                </a:lnTo>
                <a:lnTo>
                  <a:pt x="67056" y="4511294"/>
                </a:lnTo>
                <a:lnTo>
                  <a:pt x="76200" y="4556379"/>
                </a:lnTo>
                <a:lnTo>
                  <a:pt x="86106" y="4601464"/>
                </a:lnTo>
                <a:lnTo>
                  <a:pt x="96393" y="4646422"/>
                </a:lnTo>
                <a:lnTo>
                  <a:pt x="107442" y="4691380"/>
                </a:lnTo>
                <a:lnTo>
                  <a:pt x="118999" y="4736211"/>
                </a:lnTo>
                <a:lnTo>
                  <a:pt x="131190" y="4780915"/>
                </a:lnTo>
                <a:lnTo>
                  <a:pt x="144018" y="4825619"/>
                </a:lnTo>
                <a:lnTo>
                  <a:pt x="157480" y="4870069"/>
                </a:lnTo>
                <a:lnTo>
                  <a:pt x="171450" y="4914646"/>
                </a:lnTo>
                <a:lnTo>
                  <a:pt x="186182" y="4958969"/>
                </a:lnTo>
                <a:lnTo>
                  <a:pt x="201422" y="5003165"/>
                </a:lnTo>
                <a:lnTo>
                  <a:pt x="217170" y="5047361"/>
                </a:lnTo>
                <a:lnTo>
                  <a:pt x="233680" y="5091303"/>
                </a:lnTo>
                <a:lnTo>
                  <a:pt x="250825" y="5135245"/>
                </a:lnTo>
                <a:lnTo>
                  <a:pt x="268477" y="5179060"/>
                </a:lnTo>
                <a:lnTo>
                  <a:pt x="286893" y="5222621"/>
                </a:lnTo>
                <a:lnTo>
                  <a:pt x="305815" y="5266182"/>
                </a:lnTo>
                <a:lnTo>
                  <a:pt x="325374" y="5309489"/>
                </a:lnTo>
                <a:lnTo>
                  <a:pt x="345567" y="5352669"/>
                </a:lnTo>
                <a:lnTo>
                  <a:pt x="366395" y="5395722"/>
                </a:lnTo>
                <a:lnTo>
                  <a:pt x="387858" y="5438521"/>
                </a:lnTo>
                <a:lnTo>
                  <a:pt x="409956" y="5481193"/>
                </a:lnTo>
                <a:lnTo>
                  <a:pt x="432688" y="5523738"/>
                </a:lnTo>
                <a:lnTo>
                  <a:pt x="455930" y="5566029"/>
                </a:lnTo>
                <a:lnTo>
                  <a:pt x="479933" y="5608193"/>
                </a:lnTo>
                <a:lnTo>
                  <a:pt x="817752" y="5413248"/>
                </a:lnTo>
                <a:lnTo>
                  <a:pt x="793114" y="5369687"/>
                </a:lnTo>
                <a:lnTo>
                  <a:pt x="769112" y="5325872"/>
                </a:lnTo>
                <a:lnTo>
                  <a:pt x="745871" y="5281676"/>
                </a:lnTo>
                <a:lnTo>
                  <a:pt x="723264" y="5237099"/>
                </a:lnTo>
                <a:lnTo>
                  <a:pt x="701421" y="5192141"/>
                </a:lnTo>
                <a:lnTo>
                  <a:pt x="680212" y="5147056"/>
                </a:lnTo>
                <a:lnTo>
                  <a:pt x="659892" y="5101463"/>
                </a:lnTo>
                <a:lnTo>
                  <a:pt x="640207" y="5055743"/>
                </a:lnTo>
                <a:lnTo>
                  <a:pt x="621157" y="5009642"/>
                </a:lnTo>
                <a:lnTo>
                  <a:pt x="602996" y="4963287"/>
                </a:lnTo>
                <a:lnTo>
                  <a:pt x="585470" y="4916678"/>
                </a:lnTo>
                <a:lnTo>
                  <a:pt x="568706" y="4869815"/>
                </a:lnTo>
                <a:lnTo>
                  <a:pt x="552576" y="4822698"/>
                </a:lnTo>
                <a:lnTo>
                  <a:pt x="537337" y="4775327"/>
                </a:lnTo>
                <a:lnTo>
                  <a:pt x="522732" y="4727702"/>
                </a:lnTo>
                <a:lnTo>
                  <a:pt x="508888" y="4679823"/>
                </a:lnTo>
                <a:lnTo>
                  <a:pt x="495935" y="4631817"/>
                </a:lnTo>
                <a:lnTo>
                  <a:pt x="483615" y="4583557"/>
                </a:lnTo>
                <a:lnTo>
                  <a:pt x="471932" y="4535043"/>
                </a:lnTo>
                <a:lnTo>
                  <a:pt x="461137" y="4486402"/>
                </a:lnTo>
                <a:lnTo>
                  <a:pt x="451104" y="4437634"/>
                </a:lnTo>
                <a:lnTo>
                  <a:pt x="441833" y="4388612"/>
                </a:lnTo>
                <a:lnTo>
                  <a:pt x="433324" y="4339463"/>
                </a:lnTo>
                <a:lnTo>
                  <a:pt x="425576" y="4290060"/>
                </a:lnTo>
                <a:lnTo>
                  <a:pt x="418592" y="4240657"/>
                </a:lnTo>
                <a:lnTo>
                  <a:pt x="412369" y="4191000"/>
                </a:lnTo>
                <a:lnTo>
                  <a:pt x="406908" y="4141216"/>
                </a:lnTo>
                <a:lnTo>
                  <a:pt x="402463" y="4093083"/>
                </a:lnTo>
                <a:lnTo>
                  <a:pt x="398652" y="4045077"/>
                </a:lnTo>
                <a:lnTo>
                  <a:pt x="395605" y="3997198"/>
                </a:lnTo>
                <a:lnTo>
                  <a:pt x="393192" y="3949319"/>
                </a:lnTo>
                <a:lnTo>
                  <a:pt x="391540" y="3901694"/>
                </a:lnTo>
                <a:lnTo>
                  <a:pt x="390651" y="3854069"/>
                </a:lnTo>
                <a:lnTo>
                  <a:pt x="390525" y="3806698"/>
                </a:lnTo>
                <a:lnTo>
                  <a:pt x="391033" y="3759327"/>
                </a:lnTo>
                <a:lnTo>
                  <a:pt x="392175" y="3712210"/>
                </a:lnTo>
                <a:lnTo>
                  <a:pt x="394081" y="3665220"/>
                </a:lnTo>
                <a:lnTo>
                  <a:pt x="396621" y="3618357"/>
                </a:lnTo>
                <a:lnTo>
                  <a:pt x="399923" y="3571621"/>
                </a:lnTo>
                <a:lnTo>
                  <a:pt x="403860" y="3525012"/>
                </a:lnTo>
                <a:lnTo>
                  <a:pt x="408432" y="3478657"/>
                </a:lnTo>
                <a:lnTo>
                  <a:pt x="413765" y="3432429"/>
                </a:lnTo>
                <a:lnTo>
                  <a:pt x="419735" y="3386328"/>
                </a:lnTo>
                <a:lnTo>
                  <a:pt x="426338" y="3340481"/>
                </a:lnTo>
                <a:lnTo>
                  <a:pt x="433577" y="3294888"/>
                </a:lnTo>
                <a:lnTo>
                  <a:pt x="441451" y="3249422"/>
                </a:lnTo>
                <a:lnTo>
                  <a:pt x="450088" y="3204083"/>
                </a:lnTo>
                <a:lnTo>
                  <a:pt x="459232" y="3158998"/>
                </a:lnTo>
                <a:lnTo>
                  <a:pt x="469138" y="3114167"/>
                </a:lnTo>
                <a:lnTo>
                  <a:pt x="479551" y="3069590"/>
                </a:lnTo>
                <a:lnTo>
                  <a:pt x="490727" y="3025140"/>
                </a:lnTo>
                <a:lnTo>
                  <a:pt x="502412" y="2980944"/>
                </a:lnTo>
                <a:lnTo>
                  <a:pt x="514731" y="2937002"/>
                </a:lnTo>
                <a:lnTo>
                  <a:pt x="527812" y="2893314"/>
                </a:lnTo>
                <a:lnTo>
                  <a:pt x="541401" y="2849880"/>
                </a:lnTo>
                <a:lnTo>
                  <a:pt x="555498" y="2806573"/>
                </a:lnTo>
                <a:lnTo>
                  <a:pt x="570357" y="2763647"/>
                </a:lnTo>
                <a:lnTo>
                  <a:pt x="585724" y="2720975"/>
                </a:lnTo>
                <a:lnTo>
                  <a:pt x="601726" y="2678557"/>
                </a:lnTo>
                <a:lnTo>
                  <a:pt x="618236" y="2636393"/>
                </a:lnTo>
                <a:lnTo>
                  <a:pt x="635508" y="2594483"/>
                </a:lnTo>
                <a:lnTo>
                  <a:pt x="653161" y="2552827"/>
                </a:lnTo>
                <a:lnTo>
                  <a:pt x="671449" y="2511552"/>
                </a:lnTo>
                <a:lnTo>
                  <a:pt x="690372" y="2470531"/>
                </a:lnTo>
                <a:lnTo>
                  <a:pt x="709802" y="2429764"/>
                </a:lnTo>
                <a:lnTo>
                  <a:pt x="729869" y="2389378"/>
                </a:lnTo>
                <a:lnTo>
                  <a:pt x="750443" y="2349246"/>
                </a:lnTo>
                <a:lnTo>
                  <a:pt x="771525" y="2309495"/>
                </a:lnTo>
                <a:lnTo>
                  <a:pt x="793242" y="2269998"/>
                </a:lnTo>
                <a:lnTo>
                  <a:pt x="815467" y="2230882"/>
                </a:lnTo>
                <a:lnTo>
                  <a:pt x="838200" y="2192147"/>
                </a:lnTo>
                <a:lnTo>
                  <a:pt x="861440" y="2153666"/>
                </a:lnTo>
                <a:lnTo>
                  <a:pt x="885317" y="2115566"/>
                </a:lnTo>
                <a:lnTo>
                  <a:pt x="909574" y="2077720"/>
                </a:lnTo>
                <a:lnTo>
                  <a:pt x="934465" y="2040382"/>
                </a:lnTo>
                <a:lnTo>
                  <a:pt x="959865" y="2003298"/>
                </a:lnTo>
                <a:lnTo>
                  <a:pt x="985774" y="1966595"/>
                </a:lnTo>
                <a:lnTo>
                  <a:pt x="1012189" y="1930273"/>
                </a:lnTo>
                <a:lnTo>
                  <a:pt x="1039113" y="1894332"/>
                </a:lnTo>
                <a:lnTo>
                  <a:pt x="1066419" y="1858899"/>
                </a:lnTo>
                <a:lnTo>
                  <a:pt x="1094359" y="1823720"/>
                </a:lnTo>
                <a:lnTo>
                  <a:pt x="1122680" y="1788922"/>
                </a:lnTo>
                <a:lnTo>
                  <a:pt x="1151636" y="1754505"/>
                </a:lnTo>
                <a:lnTo>
                  <a:pt x="1180973" y="1720596"/>
                </a:lnTo>
                <a:lnTo>
                  <a:pt x="1210817" y="1687068"/>
                </a:lnTo>
                <a:lnTo>
                  <a:pt x="1241043" y="1653921"/>
                </a:lnTo>
                <a:lnTo>
                  <a:pt x="1271778" y="1621155"/>
                </a:lnTo>
                <a:lnTo>
                  <a:pt x="1303019" y="1588897"/>
                </a:lnTo>
                <a:lnTo>
                  <a:pt x="1334769" y="1557020"/>
                </a:lnTo>
                <a:lnTo>
                  <a:pt x="1366901" y="1525651"/>
                </a:lnTo>
                <a:lnTo>
                  <a:pt x="1399413" y="1494663"/>
                </a:lnTo>
                <a:lnTo>
                  <a:pt x="1432433" y="1464183"/>
                </a:lnTo>
                <a:lnTo>
                  <a:pt x="1465961" y="1434084"/>
                </a:lnTo>
                <a:lnTo>
                  <a:pt x="1499869" y="1404493"/>
                </a:lnTo>
                <a:lnTo>
                  <a:pt x="1534160" y="1375410"/>
                </a:lnTo>
                <a:lnTo>
                  <a:pt x="1568958" y="1346708"/>
                </a:lnTo>
                <a:lnTo>
                  <a:pt x="1604137" y="1318514"/>
                </a:lnTo>
                <a:lnTo>
                  <a:pt x="1639696" y="1290828"/>
                </a:lnTo>
                <a:lnTo>
                  <a:pt x="1675638" y="1263650"/>
                </a:lnTo>
                <a:lnTo>
                  <a:pt x="1712087" y="1236853"/>
                </a:lnTo>
                <a:lnTo>
                  <a:pt x="1748916" y="1210691"/>
                </a:lnTo>
                <a:lnTo>
                  <a:pt x="1786128" y="1184910"/>
                </a:lnTo>
                <a:lnTo>
                  <a:pt x="1823719" y="1159764"/>
                </a:lnTo>
                <a:lnTo>
                  <a:pt x="1861692" y="1135126"/>
                </a:lnTo>
                <a:lnTo>
                  <a:pt x="1900174" y="1110869"/>
                </a:lnTo>
                <a:lnTo>
                  <a:pt x="1938909" y="1087247"/>
                </a:lnTo>
                <a:lnTo>
                  <a:pt x="1978025" y="1064133"/>
                </a:lnTo>
                <a:lnTo>
                  <a:pt x="2017521" y="1041654"/>
                </a:lnTo>
                <a:lnTo>
                  <a:pt x="2057400" y="1019556"/>
                </a:lnTo>
                <a:lnTo>
                  <a:pt x="2097659" y="998093"/>
                </a:lnTo>
                <a:lnTo>
                  <a:pt x="2138299" y="977138"/>
                </a:lnTo>
                <a:lnTo>
                  <a:pt x="2179192" y="956818"/>
                </a:lnTo>
                <a:lnTo>
                  <a:pt x="2220467" y="937006"/>
                </a:lnTo>
                <a:lnTo>
                  <a:pt x="2262124" y="917829"/>
                </a:lnTo>
                <a:lnTo>
                  <a:pt x="2304161" y="899160"/>
                </a:lnTo>
                <a:lnTo>
                  <a:pt x="2346452" y="881126"/>
                </a:lnTo>
                <a:lnTo>
                  <a:pt x="2389124" y="863727"/>
                </a:lnTo>
                <a:lnTo>
                  <a:pt x="2432050" y="846836"/>
                </a:lnTo>
                <a:lnTo>
                  <a:pt x="2475357" y="830580"/>
                </a:lnTo>
                <a:lnTo>
                  <a:pt x="2519044" y="814832"/>
                </a:lnTo>
                <a:lnTo>
                  <a:pt x="2562987" y="799846"/>
                </a:lnTo>
                <a:lnTo>
                  <a:pt x="2607183" y="785368"/>
                </a:lnTo>
                <a:lnTo>
                  <a:pt x="2651760" y="771525"/>
                </a:lnTo>
                <a:lnTo>
                  <a:pt x="2696591" y="758317"/>
                </a:lnTo>
                <a:lnTo>
                  <a:pt x="2741676" y="745871"/>
                </a:lnTo>
                <a:lnTo>
                  <a:pt x="2787141" y="733933"/>
                </a:lnTo>
                <a:lnTo>
                  <a:pt x="2832862" y="722630"/>
                </a:lnTo>
                <a:lnTo>
                  <a:pt x="2878836" y="711962"/>
                </a:lnTo>
                <a:lnTo>
                  <a:pt x="2925064" y="702056"/>
                </a:lnTo>
                <a:lnTo>
                  <a:pt x="2971545" y="692658"/>
                </a:lnTo>
                <a:lnTo>
                  <a:pt x="3018409" y="684022"/>
                </a:lnTo>
                <a:lnTo>
                  <a:pt x="3065526" y="676148"/>
                </a:lnTo>
                <a:lnTo>
                  <a:pt x="3112769" y="668782"/>
                </a:lnTo>
                <a:lnTo>
                  <a:pt x="3160394" y="662178"/>
                </a:lnTo>
                <a:lnTo>
                  <a:pt x="3208146" y="656336"/>
                </a:lnTo>
                <a:lnTo>
                  <a:pt x="3256280" y="651002"/>
                </a:lnTo>
                <a:lnTo>
                  <a:pt x="3256153" y="910082"/>
                </a:lnTo>
                <a:lnTo>
                  <a:pt x="3577843" y="439801"/>
                </a:lnTo>
                <a:lnTo>
                  <a:pt x="3256407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/>
          <p:cNvGrpSpPr/>
          <p:nvPr/>
        </p:nvGrpSpPr>
        <p:grpSpPr>
          <a:xfrm>
            <a:off x="1046988" y="9441178"/>
            <a:ext cx="2303145" cy="818515"/>
            <a:chOff x="1046988" y="9441178"/>
            <a:chExt cx="2303145" cy="818515"/>
          </a:xfrm>
        </p:grpSpPr>
        <p:sp>
          <p:nvSpPr>
            <p:cNvPr id="15" name="object 15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2276856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2276856" y="792480"/>
                  </a:lnTo>
                  <a:lnTo>
                    <a:pt x="2276856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0" y="792480"/>
                  </a:moveTo>
                  <a:lnTo>
                    <a:pt x="2276856" y="792480"/>
                  </a:lnTo>
                  <a:lnTo>
                    <a:pt x="2276856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25907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85444" y="1892807"/>
            <a:ext cx="16732250" cy="8394700"/>
            <a:chOff x="885444" y="1892807"/>
            <a:chExt cx="16732250" cy="8394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444" y="1892807"/>
              <a:ext cx="16731996" cy="756970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38784" y="1908047"/>
              <a:ext cx="16629380" cy="1414780"/>
            </a:xfrm>
            <a:custGeom>
              <a:avLst/>
              <a:gdLst/>
              <a:ahLst/>
              <a:cxnLst/>
              <a:rect l="l" t="t" r="r" b="b"/>
              <a:pathLst>
                <a:path w="16629380" h="1414779">
                  <a:moveTo>
                    <a:pt x="631825" y="0"/>
                  </a:moveTo>
                  <a:lnTo>
                    <a:pt x="586104" y="3809"/>
                  </a:lnTo>
                  <a:lnTo>
                    <a:pt x="541401" y="10922"/>
                  </a:lnTo>
                  <a:lnTo>
                    <a:pt x="497585" y="21208"/>
                  </a:lnTo>
                  <a:lnTo>
                    <a:pt x="454913" y="34544"/>
                  </a:lnTo>
                  <a:lnTo>
                    <a:pt x="413512" y="50800"/>
                  </a:lnTo>
                  <a:lnTo>
                    <a:pt x="373506" y="69976"/>
                  </a:lnTo>
                  <a:lnTo>
                    <a:pt x="334772" y="91821"/>
                  </a:lnTo>
                  <a:lnTo>
                    <a:pt x="297700" y="116204"/>
                  </a:lnTo>
                  <a:lnTo>
                    <a:pt x="262254" y="143128"/>
                  </a:lnTo>
                  <a:lnTo>
                    <a:pt x="228561" y="172466"/>
                  </a:lnTo>
                  <a:lnTo>
                    <a:pt x="196748" y="203961"/>
                  </a:lnTo>
                  <a:lnTo>
                    <a:pt x="166903" y="237617"/>
                  </a:lnTo>
                  <a:lnTo>
                    <a:pt x="139141" y="273303"/>
                  </a:lnTo>
                  <a:lnTo>
                    <a:pt x="113576" y="310769"/>
                  </a:lnTo>
                  <a:lnTo>
                    <a:pt x="90309" y="350138"/>
                  </a:lnTo>
                  <a:lnTo>
                    <a:pt x="69456" y="391032"/>
                  </a:lnTo>
                  <a:lnTo>
                    <a:pt x="51117" y="433577"/>
                  </a:lnTo>
                  <a:lnTo>
                    <a:pt x="35407" y="477393"/>
                  </a:lnTo>
                  <a:lnTo>
                    <a:pt x="22428" y="522604"/>
                  </a:lnTo>
                  <a:lnTo>
                    <a:pt x="12293" y="568959"/>
                  </a:lnTo>
                  <a:lnTo>
                    <a:pt x="5105" y="616330"/>
                  </a:lnTo>
                  <a:lnTo>
                    <a:pt x="965" y="664718"/>
                  </a:lnTo>
                  <a:lnTo>
                    <a:pt x="0" y="713867"/>
                  </a:lnTo>
                  <a:lnTo>
                    <a:pt x="1955" y="764031"/>
                  </a:lnTo>
                  <a:lnTo>
                    <a:pt x="7099" y="813180"/>
                  </a:lnTo>
                  <a:lnTo>
                    <a:pt x="15328" y="861186"/>
                  </a:lnTo>
                  <a:lnTo>
                    <a:pt x="26530" y="908050"/>
                  </a:lnTo>
                  <a:lnTo>
                    <a:pt x="40576" y="953643"/>
                  </a:lnTo>
                  <a:lnTo>
                    <a:pt x="57378" y="997711"/>
                  </a:lnTo>
                  <a:lnTo>
                    <a:pt x="76822" y="1040256"/>
                  </a:lnTo>
                  <a:lnTo>
                    <a:pt x="98793" y="1081151"/>
                  </a:lnTo>
                  <a:lnTo>
                    <a:pt x="123177" y="1120267"/>
                  </a:lnTo>
                  <a:lnTo>
                    <a:pt x="149872" y="1157477"/>
                  </a:lnTo>
                  <a:lnTo>
                    <a:pt x="178752" y="1192656"/>
                  </a:lnTo>
                  <a:lnTo>
                    <a:pt x="209727" y="1225677"/>
                  </a:lnTo>
                  <a:lnTo>
                    <a:pt x="242684" y="1256410"/>
                  </a:lnTo>
                  <a:lnTo>
                    <a:pt x="277494" y="1284858"/>
                  </a:lnTo>
                  <a:lnTo>
                    <a:pt x="314071" y="1310767"/>
                  </a:lnTo>
                  <a:lnTo>
                    <a:pt x="352297" y="1334007"/>
                  </a:lnTo>
                  <a:lnTo>
                    <a:pt x="392049" y="1354581"/>
                  </a:lnTo>
                  <a:lnTo>
                    <a:pt x="433197" y="1372361"/>
                  </a:lnTo>
                  <a:lnTo>
                    <a:pt x="475741" y="1387094"/>
                  </a:lnTo>
                  <a:lnTo>
                    <a:pt x="519429" y="1398777"/>
                  </a:lnTo>
                  <a:lnTo>
                    <a:pt x="564134" y="1407286"/>
                  </a:lnTo>
                  <a:lnTo>
                    <a:pt x="609981" y="1412494"/>
                  </a:lnTo>
                  <a:lnTo>
                    <a:pt x="656590" y="1414272"/>
                  </a:lnTo>
                  <a:lnTo>
                    <a:pt x="707390" y="1412112"/>
                  </a:lnTo>
                  <a:lnTo>
                    <a:pt x="757173" y="1405890"/>
                  </a:lnTo>
                  <a:lnTo>
                    <a:pt x="805688" y="1395729"/>
                  </a:lnTo>
                  <a:lnTo>
                    <a:pt x="852804" y="1381886"/>
                  </a:lnTo>
                  <a:lnTo>
                    <a:pt x="898397" y="1364233"/>
                  </a:lnTo>
                  <a:lnTo>
                    <a:pt x="942340" y="1343152"/>
                  </a:lnTo>
                  <a:lnTo>
                    <a:pt x="984504" y="1318768"/>
                  </a:lnTo>
                  <a:lnTo>
                    <a:pt x="1066799" y="1261999"/>
                  </a:lnTo>
                  <a:lnTo>
                    <a:pt x="1109980" y="1235075"/>
                  </a:lnTo>
                  <a:lnTo>
                    <a:pt x="1154176" y="1210436"/>
                  </a:lnTo>
                  <a:lnTo>
                    <a:pt x="1199261" y="1187957"/>
                  </a:lnTo>
                  <a:lnTo>
                    <a:pt x="1245108" y="1167765"/>
                  </a:lnTo>
                  <a:lnTo>
                    <a:pt x="1291717" y="1149730"/>
                  </a:lnTo>
                  <a:lnTo>
                    <a:pt x="1338961" y="1133855"/>
                  </a:lnTo>
                  <a:lnTo>
                    <a:pt x="1386840" y="1120267"/>
                  </a:lnTo>
                  <a:lnTo>
                    <a:pt x="1435227" y="1108709"/>
                  </a:lnTo>
                  <a:lnTo>
                    <a:pt x="1483995" y="1099311"/>
                  </a:lnTo>
                  <a:lnTo>
                    <a:pt x="1533017" y="1092073"/>
                  </a:lnTo>
                  <a:lnTo>
                    <a:pt x="1582292" y="1086866"/>
                  </a:lnTo>
                  <a:lnTo>
                    <a:pt x="1631823" y="1083818"/>
                  </a:lnTo>
                  <a:lnTo>
                    <a:pt x="1681352" y="1082802"/>
                  </a:lnTo>
                  <a:lnTo>
                    <a:pt x="16281146" y="1082802"/>
                  </a:lnTo>
                  <a:lnTo>
                    <a:pt x="16328262" y="1079373"/>
                  </a:lnTo>
                  <a:lnTo>
                    <a:pt x="16373475" y="1069340"/>
                  </a:lnTo>
                  <a:lnTo>
                    <a:pt x="16416273" y="1053210"/>
                  </a:lnTo>
                  <a:lnTo>
                    <a:pt x="16456533" y="1031494"/>
                  </a:lnTo>
                  <a:lnTo>
                    <a:pt x="16493617" y="1004570"/>
                  </a:lnTo>
                  <a:lnTo>
                    <a:pt x="16527017" y="972820"/>
                  </a:lnTo>
                  <a:lnTo>
                    <a:pt x="16556608" y="936878"/>
                  </a:lnTo>
                  <a:lnTo>
                    <a:pt x="16581627" y="897001"/>
                  </a:lnTo>
                  <a:lnTo>
                    <a:pt x="16601821" y="853821"/>
                  </a:lnTo>
                  <a:lnTo>
                    <a:pt x="16616806" y="807720"/>
                  </a:lnTo>
                  <a:lnTo>
                    <a:pt x="16626204" y="759078"/>
                  </a:lnTo>
                  <a:lnTo>
                    <a:pt x="16629379" y="708532"/>
                  </a:lnTo>
                  <a:lnTo>
                    <a:pt x="16626204" y="657225"/>
                  </a:lnTo>
                  <a:lnTo>
                    <a:pt x="16616806" y="608202"/>
                  </a:lnTo>
                  <a:lnTo>
                    <a:pt x="16601821" y="561594"/>
                  </a:lnTo>
                  <a:lnTo>
                    <a:pt x="16581627" y="518032"/>
                  </a:lnTo>
                  <a:lnTo>
                    <a:pt x="16556608" y="478027"/>
                  </a:lnTo>
                  <a:lnTo>
                    <a:pt x="16527017" y="441832"/>
                  </a:lnTo>
                  <a:lnTo>
                    <a:pt x="16493617" y="409955"/>
                  </a:lnTo>
                  <a:lnTo>
                    <a:pt x="16456533" y="382904"/>
                  </a:lnTo>
                  <a:lnTo>
                    <a:pt x="16416273" y="361060"/>
                  </a:lnTo>
                  <a:lnTo>
                    <a:pt x="16373475" y="344931"/>
                  </a:lnTo>
                  <a:lnTo>
                    <a:pt x="16328262" y="334899"/>
                  </a:lnTo>
                  <a:lnTo>
                    <a:pt x="16281146" y="331470"/>
                  </a:lnTo>
                  <a:lnTo>
                    <a:pt x="1681352" y="331470"/>
                  </a:lnTo>
                  <a:lnTo>
                    <a:pt x="1631314" y="330453"/>
                  </a:lnTo>
                  <a:lnTo>
                    <a:pt x="1581404" y="327278"/>
                  </a:lnTo>
                  <a:lnTo>
                    <a:pt x="1531747" y="321945"/>
                  </a:lnTo>
                  <a:lnTo>
                    <a:pt x="1482343" y="314451"/>
                  </a:lnTo>
                  <a:lnTo>
                    <a:pt x="1433322" y="304800"/>
                  </a:lnTo>
                  <a:lnTo>
                    <a:pt x="1384808" y="292988"/>
                  </a:lnTo>
                  <a:lnTo>
                    <a:pt x="1336802" y="279019"/>
                  </a:lnTo>
                  <a:lnTo>
                    <a:pt x="1289430" y="262890"/>
                  </a:lnTo>
                  <a:lnTo>
                    <a:pt x="1242822" y="244601"/>
                  </a:lnTo>
                  <a:lnTo>
                    <a:pt x="1196848" y="224154"/>
                  </a:lnTo>
                  <a:lnTo>
                    <a:pt x="1151763" y="201549"/>
                  </a:lnTo>
                  <a:lnTo>
                    <a:pt x="1107567" y="176656"/>
                  </a:lnTo>
                  <a:lnTo>
                    <a:pt x="1064386" y="149605"/>
                  </a:lnTo>
                  <a:lnTo>
                    <a:pt x="1022222" y="120396"/>
                  </a:lnTo>
                  <a:lnTo>
                    <a:pt x="979932" y="91948"/>
                  </a:lnTo>
                  <a:lnTo>
                    <a:pt x="935354" y="66928"/>
                  </a:lnTo>
                  <a:lnTo>
                    <a:pt x="888618" y="45593"/>
                  </a:lnTo>
                  <a:lnTo>
                    <a:pt x="839978" y="28067"/>
                  </a:lnTo>
                  <a:lnTo>
                    <a:pt x="789813" y="14604"/>
                  </a:lnTo>
                  <a:lnTo>
                    <a:pt x="738251" y="5333"/>
                  </a:lnTo>
                  <a:lnTo>
                    <a:pt x="685419" y="380"/>
                  </a:lnTo>
                  <a:lnTo>
                    <a:pt x="631825" y="0"/>
                  </a:lnTo>
                  <a:close/>
                </a:path>
              </a:pathLst>
            </a:custGeom>
            <a:solidFill>
              <a:srgbClr val="4761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17092" y="2150363"/>
              <a:ext cx="953769" cy="930910"/>
            </a:xfrm>
            <a:custGeom>
              <a:avLst/>
              <a:gdLst/>
              <a:ahLst/>
              <a:cxnLst/>
              <a:rect l="l" t="t" r="r" b="b"/>
              <a:pathLst>
                <a:path w="953769" h="930910">
                  <a:moveTo>
                    <a:pt x="476758" y="0"/>
                  </a:moveTo>
                  <a:lnTo>
                    <a:pt x="428117" y="2412"/>
                  </a:lnTo>
                  <a:lnTo>
                    <a:pt x="380746" y="9397"/>
                  </a:lnTo>
                  <a:lnTo>
                    <a:pt x="335026" y="20954"/>
                  </a:lnTo>
                  <a:lnTo>
                    <a:pt x="291211" y="36575"/>
                  </a:lnTo>
                  <a:lnTo>
                    <a:pt x="249555" y="56133"/>
                  </a:lnTo>
                  <a:lnTo>
                    <a:pt x="210185" y="79501"/>
                  </a:lnTo>
                  <a:lnTo>
                    <a:pt x="173482" y="106299"/>
                  </a:lnTo>
                  <a:lnTo>
                    <a:pt x="139674" y="136270"/>
                  </a:lnTo>
                  <a:lnTo>
                    <a:pt x="108902" y="169290"/>
                  </a:lnTo>
                  <a:lnTo>
                    <a:pt x="81445" y="205104"/>
                  </a:lnTo>
                  <a:lnTo>
                    <a:pt x="57556" y="243585"/>
                  </a:lnTo>
                  <a:lnTo>
                    <a:pt x="37477" y="284225"/>
                  </a:lnTo>
                  <a:lnTo>
                    <a:pt x="21437" y="327025"/>
                  </a:lnTo>
                  <a:lnTo>
                    <a:pt x="9690" y="371601"/>
                  </a:lnTo>
                  <a:lnTo>
                    <a:pt x="2463" y="417829"/>
                  </a:lnTo>
                  <a:lnTo>
                    <a:pt x="0" y="465327"/>
                  </a:lnTo>
                  <a:lnTo>
                    <a:pt x="2463" y="512952"/>
                  </a:lnTo>
                  <a:lnTo>
                    <a:pt x="9690" y="559180"/>
                  </a:lnTo>
                  <a:lnTo>
                    <a:pt x="21437" y="603757"/>
                  </a:lnTo>
                  <a:lnTo>
                    <a:pt x="37477" y="646556"/>
                  </a:lnTo>
                  <a:lnTo>
                    <a:pt x="57556" y="687196"/>
                  </a:lnTo>
                  <a:lnTo>
                    <a:pt x="81445" y="725677"/>
                  </a:lnTo>
                  <a:lnTo>
                    <a:pt x="108902" y="761491"/>
                  </a:lnTo>
                  <a:lnTo>
                    <a:pt x="139674" y="794511"/>
                  </a:lnTo>
                  <a:lnTo>
                    <a:pt x="173482" y="824483"/>
                  </a:lnTo>
                  <a:lnTo>
                    <a:pt x="210185" y="851280"/>
                  </a:lnTo>
                  <a:lnTo>
                    <a:pt x="249555" y="874649"/>
                  </a:lnTo>
                  <a:lnTo>
                    <a:pt x="291211" y="894206"/>
                  </a:lnTo>
                  <a:lnTo>
                    <a:pt x="335026" y="909827"/>
                  </a:lnTo>
                  <a:lnTo>
                    <a:pt x="380746" y="921384"/>
                  </a:lnTo>
                  <a:lnTo>
                    <a:pt x="428117" y="928369"/>
                  </a:lnTo>
                  <a:lnTo>
                    <a:pt x="476758" y="930782"/>
                  </a:lnTo>
                  <a:lnTo>
                    <a:pt x="525526" y="928369"/>
                  </a:lnTo>
                  <a:lnTo>
                    <a:pt x="572897" y="921384"/>
                  </a:lnTo>
                  <a:lnTo>
                    <a:pt x="618616" y="909827"/>
                  </a:lnTo>
                  <a:lnTo>
                    <a:pt x="662432" y="894206"/>
                  </a:lnTo>
                  <a:lnTo>
                    <a:pt x="704088" y="874649"/>
                  </a:lnTo>
                  <a:lnTo>
                    <a:pt x="743458" y="851280"/>
                  </a:lnTo>
                  <a:lnTo>
                    <a:pt x="780160" y="824483"/>
                  </a:lnTo>
                  <a:lnTo>
                    <a:pt x="813943" y="794511"/>
                  </a:lnTo>
                  <a:lnTo>
                    <a:pt x="844804" y="761491"/>
                  </a:lnTo>
                  <a:lnTo>
                    <a:pt x="872235" y="725677"/>
                  </a:lnTo>
                  <a:lnTo>
                    <a:pt x="896112" y="687196"/>
                  </a:lnTo>
                  <a:lnTo>
                    <a:pt x="916178" y="646556"/>
                  </a:lnTo>
                  <a:lnTo>
                    <a:pt x="932180" y="603757"/>
                  </a:lnTo>
                  <a:lnTo>
                    <a:pt x="943991" y="559180"/>
                  </a:lnTo>
                  <a:lnTo>
                    <a:pt x="951230" y="512952"/>
                  </a:lnTo>
                  <a:lnTo>
                    <a:pt x="953643" y="465327"/>
                  </a:lnTo>
                  <a:lnTo>
                    <a:pt x="951230" y="417829"/>
                  </a:lnTo>
                  <a:lnTo>
                    <a:pt x="943991" y="371601"/>
                  </a:lnTo>
                  <a:lnTo>
                    <a:pt x="932180" y="327025"/>
                  </a:lnTo>
                  <a:lnTo>
                    <a:pt x="916178" y="284225"/>
                  </a:lnTo>
                  <a:lnTo>
                    <a:pt x="896112" y="243585"/>
                  </a:lnTo>
                  <a:lnTo>
                    <a:pt x="872235" y="205104"/>
                  </a:lnTo>
                  <a:lnTo>
                    <a:pt x="844804" y="169290"/>
                  </a:lnTo>
                  <a:lnTo>
                    <a:pt x="813943" y="136270"/>
                  </a:lnTo>
                  <a:lnTo>
                    <a:pt x="780160" y="106299"/>
                  </a:lnTo>
                  <a:lnTo>
                    <a:pt x="743458" y="79501"/>
                  </a:lnTo>
                  <a:lnTo>
                    <a:pt x="704088" y="56133"/>
                  </a:lnTo>
                  <a:lnTo>
                    <a:pt x="662432" y="36575"/>
                  </a:lnTo>
                  <a:lnTo>
                    <a:pt x="618616" y="20954"/>
                  </a:lnTo>
                  <a:lnTo>
                    <a:pt x="572897" y="9397"/>
                  </a:lnTo>
                  <a:lnTo>
                    <a:pt x="525526" y="2412"/>
                  </a:lnTo>
                  <a:lnTo>
                    <a:pt x="4767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935736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16421100" y="0"/>
                </a:moveTo>
                <a:lnTo>
                  <a:pt x="0" y="0"/>
                </a:lnTo>
                <a:lnTo>
                  <a:pt x="0" y="28955"/>
                </a:lnTo>
                <a:lnTo>
                  <a:pt x="16421100" y="28955"/>
                </a:lnTo>
                <a:lnTo>
                  <a:pt x="1642110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37361" y="599312"/>
            <a:ext cx="5605145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/>
              <a:t>Integration</a:t>
            </a:r>
            <a:r>
              <a:rPr dirty="0" sz="5600" spc="-254"/>
              <a:t> </a:t>
            </a:r>
            <a:r>
              <a:rPr dirty="0" sz="5600" spc="-5"/>
              <a:t>Testing</a:t>
            </a:r>
            <a:endParaRPr sz="5600"/>
          </a:p>
        </p:txBody>
      </p:sp>
      <p:sp>
        <p:nvSpPr>
          <p:cNvPr id="8" name="object 8"/>
          <p:cNvSpPr txBox="1"/>
          <p:nvPr/>
        </p:nvSpPr>
        <p:spPr>
          <a:xfrm>
            <a:off x="1337310" y="2326893"/>
            <a:ext cx="46164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 b="1">
                <a:solidFill>
                  <a:srgbClr val="47617A"/>
                </a:solidFill>
                <a:latin typeface="Leelawadee UI"/>
                <a:cs typeface="Leelawadee UI"/>
              </a:rPr>
              <a:t>01</a:t>
            </a:r>
            <a:endParaRPr sz="3000">
              <a:latin typeface="Leelawadee UI"/>
              <a:cs typeface="Leelawadee U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38783" y="3422903"/>
            <a:ext cx="16629380" cy="1414780"/>
            <a:chOff x="938783" y="3422903"/>
            <a:chExt cx="16629380" cy="1414780"/>
          </a:xfrm>
        </p:grpSpPr>
        <p:sp>
          <p:nvSpPr>
            <p:cNvPr id="10" name="object 10"/>
            <p:cNvSpPr/>
            <p:nvPr/>
          </p:nvSpPr>
          <p:spPr>
            <a:xfrm>
              <a:off x="938783" y="3422903"/>
              <a:ext cx="16629380" cy="1414780"/>
            </a:xfrm>
            <a:custGeom>
              <a:avLst/>
              <a:gdLst/>
              <a:ahLst/>
              <a:cxnLst/>
              <a:rect l="l" t="t" r="r" b="b"/>
              <a:pathLst>
                <a:path w="16629380" h="1414779">
                  <a:moveTo>
                    <a:pt x="631825" y="0"/>
                  </a:moveTo>
                  <a:lnTo>
                    <a:pt x="586104" y="3428"/>
                  </a:lnTo>
                  <a:lnTo>
                    <a:pt x="541401" y="10287"/>
                  </a:lnTo>
                  <a:lnTo>
                    <a:pt x="497585" y="20447"/>
                  </a:lnTo>
                  <a:lnTo>
                    <a:pt x="454913" y="33654"/>
                  </a:lnTo>
                  <a:lnTo>
                    <a:pt x="413512" y="49911"/>
                  </a:lnTo>
                  <a:lnTo>
                    <a:pt x="373506" y="68961"/>
                  </a:lnTo>
                  <a:lnTo>
                    <a:pt x="334772" y="90804"/>
                  </a:lnTo>
                  <a:lnTo>
                    <a:pt x="297700" y="115316"/>
                  </a:lnTo>
                  <a:lnTo>
                    <a:pt x="262254" y="142367"/>
                  </a:lnTo>
                  <a:lnTo>
                    <a:pt x="228561" y="171703"/>
                  </a:lnTo>
                  <a:lnTo>
                    <a:pt x="196748" y="203326"/>
                  </a:lnTo>
                  <a:lnTo>
                    <a:pt x="166903" y="237109"/>
                  </a:lnTo>
                  <a:lnTo>
                    <a:pt x="139141" y="272923"/>
                  </a:lnTo>
                  <a:lnTo>
                    <a:pt x="113576" y="310642"/>
                  </a:lnTo>
                  <a:lnTo>
                    <a:pt x="90309" y="350139"/>
                  </a:lnTo>
                  <a:lnTo>
                    <a:pt x="69456" y="391287"/>
                  </a:lnTo>
                  <a:lnTo>
                    <a:pt x="51117" y="433959"/>
                  </a:lnTo>
                  <a:lnTo>
                    <a:pt x="35407" y="478028"/>
                  </a:lnTo>
                  <a:lnTo>
                    <a:pt x="22428" y="523367"/>
                  </a:lnTo>
                  <a:lnTo>
                    <a:pt x="12293" y="569849"/>
                  </a:lnTo>
                  <a:lnTo>
                    <a:pt x="5105" y="617474"/>
                  </a:lnTo>
                  <a:lnTo>
                    <a:pt x="965" y="665861"/>
                  </a:lnTo>
                  <a:lnTo>
                    <a:pt x="0" y="715137"/>
                  </a:lnTo>
                  <a:lnTo>
                    <a:pt x="1955" y="765048"/>
                  </a:lnTo>
                  <a:lnTo>
                    <a:pt x="7099" y="813943"/>
                  </a:lnTo>
                  <a:lnTo>
                    <a:pt x="15328" y="861822"/>
                  </a:lnTo>
                  <a:lnTo>
                    <a:pt x="26530" y="908558"/>
                  </a:lnTo>
                  <a:lnTo>
                    <a:pt x="40576" y="954024"/>
                  </a:lnTo>
                  <a:lnTo>
                    <a:pt x="57378" y="997966"/>
                  </a:lnTo>
                  <a:lnTo>
                    <a:pt x="76822" y="1040511"/>
                  </a:lnTo>
                  <a:lnTo>
                    <a:pt x="98793" y="1081278"/>
                  </a:lnTo>
                  <a:lnTo>
                    <a:pt x="123177" y="1120267"/>
                  </a:lnTo>
                  <a:lnTo>
                    <a:pt x="149872" y="1157478"/>
                  </a:lnTo>
                  <a:lnTo>
                    <a:pt x="178752" y="1192657"/>
                  </a:lnTo>
                  <a:lnTo>
                    <a:pt x="209727" y="1225550"/>
                  </a:lnTo>
                  <a:lnTo>
                    <a:pt x="242684" y="1256411"/>
                  </a:lnTo>
                  <a:lnTo>
                    <a:pt x="277494" y="1284732"/>
                  </a:lnTo>
                  <a:lnTo>
                    <a:pt x="314071" y="1310640"/>
                  </a:lnTo>
                  <a:lnTo>
                    <a:pt x="352297" y="1334008"/>
                  </a:lnTo>
                  <a:lnTo>
                    <a:pt x="392049" y="1354582"/>
                  </a:lnTo>
                  <a:lnTo>
                    <a:pt x="433197" y="1372362"/>
                  </a:lnTo>
                  <a:lnTo>
                    <a:pt x="475741" y="1387094"/>
                  </a:lnTo>
                  <a:lnTo>
                    <a:pt x="519429" y="1398778"/>
                  </a:lnTo>
                  <a:lnTo>
                    <a:pt x="564134" y="1407287"/>
                  </a:lnTo>
                  <a:lnTo>
                    <a:pt x="609981" y="1412494"/>
                  </a:lnTo>
                  <a:lnTo>
                    <a:pt x="656590" y="1414272"/>
                  </a:lnTo>
                  <a:lnTo>
                    <a:pt x="707390" y="1412240"/>
                  </a:lnTo>
                  <a:lnTo>
                    <a:pt x="757173" y="1406398"/>
                  </a:lnTo>
                  <a:lnTo>
                    <a:pt x="805688" y="1396619"/>
                  </a:lnTo>
                  <a:lnTo>
                    <a:pt x="852804" y="1383157"/>
                  </a:lnTo>
                  <a:lnTo>
                    <a:pt x="898397" y="1366012"/>
                  </a:lnTo>
                  <a:lnTo>
                    <a:pt x="942340" y="1345311"/>
                  </a:lnTo>
                  <a:lnTo>
                    <a:pt x="984504" y="1321181"/>
                  </a:lnTo>
                  <a:lnTo>
                    <a:pt x="1024763" y="1293622"/>
                  </a:lnTo>
                  <a:lnTo>
                    <a:pt x="1066799" y="1264412"/>
                  </a:lnTo>
                  <a:lnTo>
                    <a:pt x="1109980" y="1237234"/>
                  </a:lnTo>
                  <a:lnTo>
                    <a:pt x="1154176" y="1212342"/>
                  </a:lnTo>
                  <a:lnTo>
                    <a:pt x="1199261" y="1189609"/>
                  </a:lnTo>
                  <a:lnTo>
                    <a:pt x="1245108" y="1169162"/>
                  </a:lnTo>
                  <a:lnTo>
                    <a:pt x="1291717" y="1150874"/>
                  </a:lnTo>
                  <a:lnTo>
                    <a:pt x="1338961" y="1134618"/>
                  </a:lnTo>
                  <a:lnTo>
                    <a:pt x="1386840" y="1120648"/>
                  </a:lnTo>
                  <a:lnTo>
                    <a:pt x="1435227" y="1108837"/>
                  </a:lnTo>
                  <a:lnTo>
                    <a:pt x="1483995" y="1099185"/>
                  </a:lnTo>
                  <a:lnTo>
                    <a:pt x="1533017" y="1091692"/>
                  </a:lnTo>
                  <a:lnTo>
                    <a:pt x="1582292" y="1086358"/>
                  </a:lnTo>
                  <a:lnTo>
                    <a:pt x="1631823" y="1083183"/>
                  </a:lnTo>
                  <a:lnTo>
                    <a:pt x="1681352" y="1082167"/>
                  </a:lnTo>
                  <a:lnTo>
                    <a:pt x="16281146" y="1082167"/>
                  </a:lnTo>
                  <a:lnTo>
                    <a:pt x="16328262" y="1078738"/>
                  </a:lnTo>
                  <a:lnTo>
                    <a:pt x="16373475" y="1068832"/>
                  </a:lnTo>
                  <a:lnTo>
                    <a:pt x="16416273" y="1052957"/>
                  </a:lnTo>
                  <a:lnTo>
                    <a:pt x="16456533" y="1031367"/>
                  </a:lnTo>
                  <a:lnTo>
                    <a:pt x="16493617" y="1004570"/>
                  </a:lnTo>
                  <a:lnTo>
                    <a:pt x="16527017" y="972947"/>
                  </a:lnTo>
                  <a:lnTo>
                    <a:pt x="16556608" y="937006"/>
                  </a:lnTo>
                  <a:lnTo>
                    <a:pt x="16581627" y="897255"/>
                  </a:lnTo>
                  <a:lnTo>
                    <a:pt x="16601821" y="853821"/>
                  </a:lnTo>
                  <a:lnTo>
                    <a:pt x="16616806" y="807466"/>
                  </a:lnTo>
                  <a:lnTo>
                    <a:pt x="16626204" y="758444"/>
                  </a:lnTo>
                  <a:lnTo>
                    <a:pt x="16629379" y="707136"/>
                  </a:lnTo>
                  <a:lnTo>
                    <a:pt x="16626204" y="656463"/>
                  </a:lnTo>
                  <a:lnTo>
                    <a:pt x="16616806" y="607695"/>
                  </a:lnTo>
                  <a:lnTo>
                    <a:pt x="16601821" y="561594"/>
                  </a:lnTo>
                  <a:lnTo>
                    <a:pt x="16581627" y="518287"/>
                  </a:lnTo>
                  <a:lnTo>
                    <a:pt x="16556608" y="478409"/>
                  </a:lnTo>
                  <a:lnTo>
                    <a:pt x="16527017" y="442341"/>
                  </a:lnTo>
                  <a:lnTo>
                    <a:pt x="16493617" y="410591"/>
                  </a:lnTo>
                  <a:lnTo>
                    <a:pt x="16456533" y="383540"/>
                  </a:lnTo>
                  <a:lnTo>
                    <a:pt x="16416273" y="361696"/>
                  </a:lnTo>
                  <a:lnTo>
                    <a:pt x="16373475" y="345567"/>
                  </a:lnTo>
                  <a:lnTo>
                    <a:pt x="16328262" y="335534"/>
                  </a:lnTo>
                  <a:lnTo>
                    <a:pt x="16281146" y="332104"/>
                  </a:lnTo>
                  <a:lnTo>
                    <a:pt x="1681352" y="332104"/>
                  </a:lnTo>
                  <a:lnTo>
                    <a:pt x="1631314" y="331089"/>
                  </a:lnTo>
                  <a:lnTo>
                    <a:pt x="1581404" y="327787"/>
                  </a:lnTo>
                  <a:lnTo>
                    <a:pt x="1531747" y="322199"/>
                  </a:lnTo>
                  <a:lnTo>
                    <a:pt x="1482343" y="314578"/>
                  </a:lnTo>
                  <a:lnTo>
                    <a:pt x="1433322" y="304673"/>
                  </a:lnTo>
                  <a:lnTo>
                    <a:pt x="1384808" y="292735"/>
                  </a:lnTo>
                  <a:lnTo>
                    <a:pt x="1336802" y="278638"/>
                  </a:lnTo>
                  <a:lnTo>
                    <a:pt x="1289430" y="262381"/>
                  </a:lnTo>
                  <a:lnTo>
                    <a:pt x="1242822" y="243967"/>
                  </a:lnTo>
                  <a:lnTo>
                    <a:pt x="1196848" y="223393"/>
                  </a:lnTo>
                  <a:lnTo>
                    <a:pt x="1151763" y="200787"/>
                  </a:lnTo>
                  <a:lnTo>
                    <a:pt x="1107567" y="176149"/>
                  </a:lnTo>
                  <a:lnTo>
                    <a:pt x="1064386" y="149351"/>
                  </a:lnTo>
                  <a:lnTo>
                    <a:pt x="979932" y="92075"/>
                  </a:lnTo>
                  <a:lnTo>
                    <a:pt x="935354" y="67055"/>
                  </a:lnTo>
                  <a:lnTo>
                    <a:pt x="888618" y="45720"/>
                  </a:lnTo>
                  <a:lnTo>
                    <a:pt x="839978" y="28067"/>
                  </a:lnTo>
                  <a:lnTo>
                    <a:pt x="789813" y="14604"/>
                  </a:lnTo>
                  <a:lnTo>
                    <a:pt x="738251" y="5334"/>
                  </a:lnTo>
                  <a:lnTo>
                    <a:pt x="685419" y="380"/>
                  </a:lnTo>
                  <a:lnTo>
                    <a:pt x="631825" y="0"/>
                  </a:lnTo>
                  <a:close/>
                </a:path>
              </a:pathLst>
            </a:custGeom>
            <a:solidFill>
              <a:srgbClr val="46A3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17091" y="3665219"/>
              <a:ext cx="953769" cy="930910"/>
            </a:xfrm>
            <a:custGeom>
              <a:avLst/>
              <a:gdLst/>
              <a:ahLst/>
              <a:cxnLst/>
              <a:rect l="l" t="t" r="r" b="b"/>
              <a:pathLst>
                <a:path w="953769" h="930910">
                  <a:moveTo>
                    <a:pt x="476758" y="0"/>
                  </a:moveTo>
                  <a:lnTo>
                    <a:pt x="428117" y="2412"/>
                  </a:lnTo>
                  <a:lnTo>
                    <a:pt x="380746" y="9398"/>
                  </a:lnTo>
                  <a:lnTo>
                    <a:pt x="335026" y="20954"/>
                  </a:lnTo>
                  <a:lnTo>
                    <a:pt x="291211" y="36575"/>
                  </a:lnTo>
                  <a:lnTo>
                    <a:pt x="249555" y="56133"/>
                  </a:lnTo>
                  <a:lnTo>
                    <a:pt x="210185" y="79501"/>
                  </a:lnTo>
                  <a:lnTo>
                    <a:pt x="173482" y="106299"/>
                  </a:lnTo>
                  <a:lnTo>
                    <a:pt x="139674" y="136270"/>
                  </a:lnTo>
                  <a:lnTo>
                    <a:pt x="108902" y="169290"/>
                  </a:lnTo>
                  <a:lnTo>
                    <a:pt x="81445" y="205104"/>
                  </a:lnTo>
                  <a:lnTo>
                    <a:pt x="57556" y="243585"/>
                  </a:lnTo>
                  <a:lnTo>
                    <a:pt x="37477" y="284225"/>
                  </a:lnTo>
                  <a:lnTo>
                    <a:pt x="21437" y="327025"/>
                  </a:lnTo>
                  <a:lnTo>
                    <a:pt x="9690" y="371601"/>
                  </a:lnTo>
                  <a:lnTo>
                    <a:pt x="2463" y="417829"/>
                  </a:lnTo>
                  <a:lnTo>
                    <a:pt x="0" y="465327"/>
                  </a:lnTo>
                  <a:lnTo>
                    <a:pt x="2463" y="512952"/>
                  </a:lnTo>
                  <a:lnTo>
                    <a:pt x="9690" y="559180"/>
                  </a:lnTo>
                  <a:lnTo>
                    <a:pt x="21437" y="603757"/>
                  </a:lnTo>
                  <a:lnTo>
                    <a:pt x="37477" y="646556"/>
                  </a:lnTo>
                  <a:lnTo>
                    <a:pt x="57556" y="687196"/>
                  </a:lnTo>
                  <a:lnTo>
                    <a:pt x="81445" y="725551"/>
                  </a:lnTo>
                  <a:lnTo>
                    <a:pt x="108902" y="761491"/>
                  </a:lnTo>
                  <a:lnTo>
                    <a:pt x="139674" y="794512"/>
                  </a:lnTo>
                  <a:lnTo>
                    <a:pt x="173482" y="824483"/>
                  </a:lnTo>
                  <a:lnTo>
                    <a:pt x="210185" y="851280"/>
                  </a:lnTo>
                  <a:lnTo>
                    <a:pt x="249555" y="874649"/>
                  </a:lnTo>
                  <a:lnTo>
                    <a:pt x="291211" y="894206"/>
                  </a:lnTo>
                  <a:lnTo>
                    <a:pt x="335026" y="909827"/>
                  </a:lnTo>
                  <a:lnTo>
                    <a:pt x="380746" y="921384"/>
                  </a:lnTo>
                  <a:lnTo>
                    <a:pt x="428117" y="928369"/>
                  </a:lnTo>
                  <a:lnTo>
                    <a:pt x="476758" y="930782"/>
                  </a:lnTo>
                  <a:lnTo>
                    <a:pt x="525526" y="928369"/>
                  </a:lnTo>
                  <a:lnTo>
                    <a:pt x="572897" y="921384"/>
                  </a:lnTo>
                  <a:lnTo>
                    <a:pt x="618616" y="909827"/>
                  </a:lnTo>
                  <a:lnTo>
                    <a:pt x="662432" y="894206"/>
                  </a:lnTo>
                  <a:lnTo>
                    <a:pt x="704088" y="874649"/>
                  </a:lnTo>
                  <a:lnTo>
                    <a:pt x="743458" y="851280"/>
                  </a:lnTo>
                  <a:lnTo>
                    <a:pt x="780160" y="824483"/>
                  </a:lnTo>
                  <a:lnTo>
                    <a:pt x="813943" y="794512"/>
                  </a:lnTo>
                  <a:lnTo>
                    <a:pt x="844804" y="761491"/>
                  </a:lnTo>
                  <a:lnTo>
                    <a:pt x="872235" y="725551"/>
                  </a:lnTo>
                  <a:lnTo>
                    <a:pt x="896112" y="687196"/>
                  </a:lnTo>
                  <a:lnTo>
                    <a:pt x="916178" y="646556"/>
                  </a:lnTo>
                  <a:lnTo>
                    <a:pt x="932180" y="603757"/>
                  </a:lnTo>
                  <a:lnTo>
                    <a:pt x="943991" y="559180"/>
                  </a:lnTo>
                  <a:lnTo>
                    <a:pt x="951230" y="512952"/>
                  </a:lnTo>
                  <a:lnTo>
                    <a:pt x="953643" y="465327"/>
                  </a:lnTo>
                  <a:lnTo>
                    <a:pt x="951230" y="417829"/>
                  </a:lnTo>
                  <a:lnTo>
                    <a:pt x="943991" y="371601"/>
                  </a:lnTo>
                  <a:lnTo>
                    <a:pt x="932180" y="327025"/>
                  </a:lnTo>
                  <a:lnTo>
                    <a:pt x="916178" y="284225"/>
                  </a:lnTo>
                  <a:lnTo>
                    <a:pt x="896112" y="243585"/>
                  </a:lnTo>
                  <a:lnTo>
                    <a:pt x="872235" y="205104"/>
                  </a:lnTo>
                  <a:lnTo>
                    <a:pt x="844804" y="169290"/>
                  </a:lnTo>
                  <a:lnTo>
                    <a:pt x="813943" y="136270"/>
                  </a:lnTo>
                  <a:lnTo>
                    <a:pt x="780160" y="106299"/>
                  </a:lnTo>
                  <a:lnTo>
                    <a:pt x="743458" y="79501"/>
                  </a:lnTo>
                  <a:lnTo>
                    <a:pt x="704088" y="56133"/>
                  </a:lnTo>
                  <a:lnTo>
                    <a:pt x="662432" y="36575"/>
                  </a:lnTo>
                  <a:lnTo>
                    <a:pt x="618616" y="20954"/>
                  </a:lnTo>
                  <a:lnTo>
                    <a:pt x="572897" y="9398"/>
                  </a:lnTo>
                  <a:lnTo>
                    <a:pt x="525526" y="2412"/>
                  </a:lnTo>
                  <a:lnTo>
                    <a:pt x="4767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1337310" y="3833240"/>
            <a:ext cx="46164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 b="1">
                <a:solidFill>
                  <a:srgbClr val="46A3D9"/>
                </a:solidFill>
                <a:latin typeface="Leelawadee UI"/>
                <a:cs typeface="Leelawadee UI"/>
              </a:rPr>
              <a:t>02</a:t>
            </a:r>
            <a:endParaRPr sz="3000">
              <a:latin typeface="Leelawadee UI"/>
              <a:cs typeface="Leelawadee U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38783" y="4942332"/>
            <a:ext cx="16629380" cy="1409700"/>
            <a:chOff x="938783" y="4942332"/>
            <a:chExt cx="16629380" cy="1409700"/>
          </a:xfrm>
        </p:grpSpPr>
        <p:sp>
          <p:nvSpPr>
            <p:cNvPr id="14" name="object 14"/>
            <p:cNvSpPr/>
            <p:nvPr/>
          </p:nvSpPr>
          <p:spPr>
            <a:xfrm>
              <a:off x="938783" y="4942332"/>
              <a:ext cx="16629380" cy="1409700"/>
            </a:xfrm>
            <a:custGeom>
              <a:avLst/>
              <a:gdLst/>
              <a:ahLst/>
              <a:cxnLst/>
              <a:rect l="l" t="t" r="r" b="b"/>
              <a:pathLst>
                <a:path w="16629380" h="1409700">
                  <a:moveTo>
                    <a:pt x="631825" y="0"/>
                  </a:moveTo>
                  <a:lnTo>
                    <a:pt x="586104" y="3428"/>
                  </a:lnTo>
                  <a:lnTo>
                    <a:pt x="541401" y="10159"/>
                  </a:lnTo>
                  <a:lnTo>
                    <a:pt x="497585" y="20192"/>
                  </a:lnTo>
                  <a:lnTo>
                    <a:pt x="454913" y="33273"/>
                  </a:lnTo>
                  <a:lnTo>
                    <a:pt x="413512" y="49275"/>
                  </a:lnTo>
                  <a:lnTo>
                    <a:pt x="373506" y="68198"/>
                  </a:lnTo>
                  <a:lnTo>
                    <a:pt x="334772" y="89915"/>
                  </a:lnTo>
                  <a:lnTo>
                    <a:pt x="297700" y="114172"/>
                  </a:lnTo>
                  <a:lnTo>
                    <a:pt x="262254" y="140842"/>
                  </a:lnTo>
                  <a:lnTo>
                    <a:pt x="228561" y="169925"/>
                  </a:lnTo>
                  <a:lnTo>
                    <a:pt x="196748" y="201294"/>
                  </a:lnTo>
                  <a:lnTo>
                    <a:pt x="166903" y="234822"/>
                  </a:lnTo>
                  <a:lnTo>
                    <a:pt x="139141" y="270382"/>
                  </a:lnTo>
                  <a:lnTo>
                    <a:pt x="113576" y="307720"/>
                  </a:lnTo>
                  <a:lnTo>
                    <a:pt x="90309" y="346963"/>
                  </a:lnTo>
                  <a:lnTo>
                    <a:pt x="69456" y="387730"/>
                  </a:lnTo>
                  <a:lnTo>
                    <a:pt x="51117" y="430148"/>
                  </a:lnTo>
                  <a:lnTo>
                    <a:pt x="35407" y="473963"/>
                  </a:lnTo>
                  <a:lnTo>
                    <a:pt x="22428" y="519048"/>
                  </a:lnTo>
                  <a:lnTo>
                    <a:pt x="12293" y="565276"/>
                  </a:lnTo>
                  <a:lnTo>
                    <a:pt x="5105" y="612647"/>
                  </a:lnTo>
                  <a:lnTo>
                    <a:pt x="965" y="660907"/>
                  </a:lnTo>
                  <a:lnTo>
                    <a:pt x="0" y="709929"/>
                  </a:lnTo>
                  <a:lnTo>
                    <a:pt x="1955" y="759967"/>
                  </a:lnTo>
                  <a:lnTo>
                    <a:pt x="7099" y="808989"/>
                  </a:lnTo>
                  <a:lnTo>
                    <a:pt x="15328" y="856995"/>
                  </a:lnTo>
                  <a:lnTo>
                    <a:pt x="26530" y="903858"/>
                  </a:lnTo>
                  <a:lnTo>
                    <a:pt x="40576" y="949325"/>
                  </a:lnTo>
                  <a:lnTo>
                    <a:pt x="57378" y="993266"/>
                  </a:lnTo>
                  <a:lnTo>
                    <a:pt x="76822" y="1035812"/>
                  </a:lnTo>
                  <a:lnTo>
                    <a:pt x="98793" y="1076578"/>
                  </a:lnTo>
                  <a:lnTo>
                    <a:pt x="123177" y="1115694"/>
                  </a:lnTo>
                  <a:lnTo>
                    <a:pt x="149872" y="1152778"/>
                  </a:lnTo>
                  <a:lnTo>
                    <a:pt x="178752" y="1187957"/>
                  </a:lnTo>
                  <a:lnTo>
                    <a:pt x="209727" y="1220851"/>
                  </a:lnTo>
                  <a:lnTo>
                    <a:pt x="242684" y="1251584"/>
                  </a:lnTo>
                  <a:lnTo>
                    <a:pt x="277494" y="1280032"/>
                  </a:lnTo>
                  <a:lnTo>
                    <a:pt x="314071" y="1305814"/>
                  </a:lnTo>
                  <a:lnTo>
                    <a:pt x="352297" y="1329054"/>
                  </a:lnTo>
                  <a:lnTo>
                    <a:pt x="392049" y="1349628"/>
                  </a:lnTo>
                  <a:lnTo>
                    <a:pt x="433197" y="1367408"/>
                  </a:lnTo>
                  <a:lnTo>
                    <a:pt x="475741" y="1382140"/>
                  </a:lnTo>
                  <a:lnTo>
                    <a:pt x="519429" y="1393825"/>
                  </a:lnTo>
                  <a:lnTo>
                    <a:pt x="564134" y="1402206"/>
                  </a:lnTo>
                  <a:lnTo>
                    <a:pt x="609981" y="1407414"/>
                  </a:lnTo>
                  <a:lnTo>
                    <a:pt x="656590" y="1409191"/>
                  </a:lnTo>
                  <a:lnTo>
                    <a:pt x="707390" y="1407032"/>
                  </a:lnTo>
                  <a:lnTo>
                    <a:pt x="757173" y="1400937"/>
                  </a:lnTo>
                  <a:lnTo>
                    <a:pt x="805688" y="1390777"/>
                  </a:lnTo>
                  <a:lnTo>
                    <a:pt x="852804" y="1376806"/>
                  </a:lnTo>
                  <a:lnTo>
                    <a:pt x="898397" y="1359280"/>
                  </a:lnTo>
                  <a:lnTo>
                    <a:pt x="942340" y="1338198"/>
                  </a:lnTo>
                  <a:lnTo>
                    <a:pt x="984504" y="1313814"/>
                  </a:lnTo>
                  <a:lnTo>
                    <a:pt x="1066799" y="1257680"/>
                  </a:lnTo>
                  <a:lnTo>
                    <a:pt x="1109980" y="1231138"/>
                  </a:lnTo>
                  <a:lnTo>
                    <a:pt x="1154176" y="1206753"/>
                  </a:lnTo>
                  <a:lnTo>
                    <a:pt x="1199261" y="1184402"/>
                  </a:lnTo>
                  <a:lnTo>
                    <a:pt x="1245108" y="1164335"/>
                  </a:lnTo>
                  <a:lnTo>
                    <a:pt x="1291717" y="1146302"/>
                  </a:lnTo>
                  <a:lnTo>
                    <a:pt x="1338961" y="1130300"/>
                  </a:lnTo>
                  <a:lnTo>
                    <a:pt x="1386840" y="1116456"/>
                  </a:lnTo>
                  <a:lnTo>
                    <a:pt x="1435227" y="1104772"/>
                  </a:lnTo>
                  <a:lnTo>
                    <a:pt x="1483995" y="1095247"/>
                  </a:lnTo>
                  <a:lnTo>
                    <a:pt x="1533017" y="1087881"/>
                  </a:lnTo>
                  <a:lnTo>
                    <a:pt x="1582292" y="1082547"/>
                  </a:lnTo>
                  <a:lnTo>
                    <a:pt x="1631823" y="1079372"/>
                  </a:lnTo>
                  <a:lnTo>
                    <a:pt x="1681352" y="1078229"/>
                  </a:lnTo>
                  <a:lnTo>
                    <a:pt x="16281146" y="1078229"/>
                  </a:lnTo>
                  <a:lnTo>
                    <a:pt x="16328262" y="1074801"/>
                  </a:lnTo>
                  <a:lnTo>
                    <a:pt x="16373475" y="1064894"/>
                  </a:lnTo>
                  <a:lnTo>
                    <a:pt x="16416273" y="1048765"/>
                  </a:lnTo>
                  <a:lnTo>
                    <a:pt x="16456533" y="1027048"/>
                  </a:lnTo>
                  <a:lnTo>
                    <a:pt x="16493617" y="1000125"/>
                  </a:lnTo>
                  <a:lnTo>
                    <a:pt x="16527017" y="968501"/>
                  </a:lnTo>
                  <a:lnTo>
                    <a:pt x="16556608" y="932560"/>
                  </a:lnTo>
                  <a:lnTo>
                    <a:pt x="16581627" y="892809"/>
                  </a:lnTo>
                  <a:lnTo>
                    <a:pt x="16601821" y="849756"/>
                  </a:lnTo>
                  <a:lnTo>
                    <a:pt x="16616806" y="803655"/>
                  </a:lnTo>
                  <a:lnTo>
                    <a:pt x="16626204" y="755141"/>
                  </a:lnTo>
                  <a:lnTo>
                    <a:pt x="16629379" y="704595"/>
                  </a:lnTo>
                  <a:lnTo>
                    <a:pt x="16626204" y="653541"/>
                  </a:lnTo>
                  <a:lnTo>
                    <a:pt x="16616806" y="604646"/>
                  </a:lnTo>
                  <a:lnTo>
                    <a:pt x="16601821" y="558418"/>
                  </a:lnTo>
                  <a:lnTo>
                    <a:pt x="16581627" y="515112"/>
                  </a:lnTo>
                  <a:lnTo>
                    <a:pt x="16556608" y="475488"/>
                  </a:lnTo>
                  <a:lnTo>
                    <a:pt x="16527017" y="439673"/>
                  </a:lnTo>
                  <a:lnTo>
                    <a:pt x="16493617" y="408177"/>
                  </a:lnTo>
                  <a:lnTo>
                    <a:pt x="16456533" y="381507"/>
                  </a:lnTo>
                  <a:lnTo>
                    <a:pt x="16416273" y="360044"/>
                  </a:lnTo>
                  <a:lnTo>
                    <a:pt x="16373475" y="344169"/>
                  </a:lnTo>
                  <a:lnTo>
                    <a:pt x="16328262" y="334263"/>
                  </a:lnTo>
                  <a:lnTo>
                    <a:pt x="16281146" y="330962"/>
                  </a:lnTo>
                  <a:lnTo>
                    <a:pt x="1681352" y="330962"/>
                  </a:lnTo>
                  <a:lnTo>
                    <a:pt x="1631314" y="329818"/>
                  </a:lnTo>
                  <a:lnTo>
                    <a:pt x="1581404" y="326516"/>
                  </a:lnTo>
                  <a:lnTo>
                    <a:pt x="1531747" y="321055"/>
                  </a:lnTo>
                  <a:lnTo>
                    <a:pt x="1482343" y="313308"/>
                  </a:lnTo>
                  <a:lnTo>
                    <a:pt x="1433322" y="303402"/>
                  </a:lnTo>
                  <a:lnTo>
                    <a:pt x="1384808" y="291464"/>
                  </a:lnTo>
                  <a:lnTo>
                    <a:pt x="1336802" y="277240"/>
                  </a:lnTo>
                  <a:lnTo>
                    <a:pt x="1289430" y="260857"/>
                  </a:lnTo>
                  <a:lnTo>
                    <a:pt x="1242822" y="242315"/>
                  </a:lnTo>
                  <a:lnTo>
                    <a:pt x="1196848" y="221614"/>
                  </a:lnTo>
                  <a:lnTo>
                    <a:pt x="1151763" y="198754"/>
                  </a:lnTo>
                  <a:lnTo>
                    <a:pt x="1107567" y="173862"/>
                  </a:lnTo>
                  <a:lnTo>
                    <a:pt x="1064386" y="146684"/>
                  </a:lnTo>
                  <a:lnTo>
                    <a:pt x="1022222" y="117475"/>
                  </a:lnTo>
                  <a:lnTo>
                    <a:pt x="979932" y="89280"/>
                  </a:lnTo>
                  <a:lnTo>
                    <a:pt x="935354" y="64642"/>
                  </a:lnTo>
                  <a:lnTo>
                    <a:pt x="888618" y="43687"/>
                  </a:lnTo>
                  <a:lnTo>
                    <a:pt x="839978" y="26669"/>
                  </a:lnTo>
                  <a:lnTo>
                    <a:pt x="789813" y="13715"/>
                  </a:lnTo>
                  <a:lnTo>
                    <a:pt x="738251" y="4825"/>
                  </a:lnTo>
                  <a:lnTo>
                    <a:pt x="685419" y="253"/>
                  </a:lnTo>
                  <a:lnTo>
                    <a:pt x="631825" y="0"/>
                  </a:lnTo>
                  <a:close/>
                </a:path>
              </a:pathLst>
            </a:custGeom>
            <a:solidFill>
              <a:srgbClr val="F05F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117091" y="5180076"/>
              <a:ext cx="953769" cy="930910"/>
            </a:xfrm>
            <a:custGeom>
              <a:avLst/>
              <a:gdLst/>
              <a:ahLst/>
              <a:cxnLst/>
              <a:rect l="l" t="t" r="r" b="b"/>
              <a:pathLst>
                <a:path w="953769" h="930910">
                  <a:moveTo>
                    <a:pt x="476758" y="0"/>
                  </a:moveTo>
                  <a:lnTo>
                    <a:pt x="428117" y="2412"/>
                  </a:lnTo>
                  <a:lnTo>
                    <a:pt x="380746" y="9398"/>
                  </a:lnTo>
                  <a:lnTo>
                    <a:pt x="335026" y="20954"/>
                  </a:lnTo>
                  <a:lnTo>
                    <a:pt x="291211" y="36575"/>
                  </a:lnTo>
                  <a:lnTo>
                    <a:pt x="249555" y="56134"/>
                  </a:lnTo>
                  <a:lnTo>
                    <a:pt x="210185" y="79501"/>
                  </a:lnTo>
                  <a:lnTo>
                    <a:pt x="173482" y="106299"/>
                  </a:lnTo>
                  <a:lnTo>
                    <a:pt x="139674" y="136271"/>
                  </a:lnTo>
                  <a:lnTo>
                    <a:pt x="108902" y="169290"/>
                  </a:lnTo>
                  <a:lnTo>
                    <a:pt x="81445" y="205104"/>
                  </a:lnTo>
                  <a:lnTo>
                    <a:pt x="57556" y="243586"/>
                  </a:lnTo>
                  <a:lnTo>
                    <a:pt x="37477" y="284225"/>
                  </a:lnTo>
                  <a:lnTo>
                    <a:pt x="21437" y="327025"/>
                  </a:lnTo>
                  <a:lnTo>
                    <a:pt x="9690" y="371601"/>
                  </a:lnTo>
                  <a:lnTo>
                    <a:pt x="2463" y="417829"/>
                  </a:lnTo>
                  <a:lnTo>
                    <a:pt x="0" y="465327"/>
                  </a:lnTo>
                  <a:lnTo>
                    <a:pt x="2463" y="512952"/>
                  </a:lnTo>
                  <a:lnTo>
                    <a:pt x="9690" y="559181"/>
                  </a:lnTo>
                  <a:lnTo>
                    <a:pt x="21437" y="603758"/>
                  </a:lnTo>
                  <a:lnTo>
                    <a:pt x="37477" y="646557"/>
                  </a:lnTo>
                  <a:lnTo>
                    <a:pt x="57556" y="687197"/>
                  </a:lnTo>
                  <a:lnTo>
                    <a:pt x="81445" y="725551"/>
                  </a:lnTo>
                  <a:lnTo>
                    <a:pt x="108902" y="761491"/>
                  </a:lnTo>
                  <a:lnTo>
                    <a:pt x="139674" y="794512"/>
                  </a:lnTo>
                  <a:lnTo>
                    <a:pt x="173482" y="824484"/>
                  </a:lnTo>
                  <a:lnTo>
                    <a:pt x="210185" y="851281"/>
                  </a:lnTo>
                  <a:lnTo>
                    <a:pt x="249555" y="874649"/>
                  </a:lnTo>
                  <a:lnTo>
                    <a:pt x="291211" y="894207"/>
                  </a:lnTo>
                  <a:lnTo>
                    <a:pt x="335026" y="909827"/>
                  </a:lnTo>
                  <a:lnTo>
                    <a:pt x="380746" y="921385"/>
                  </a:lnTo>
                  <a:lnTo>
                    <a:pt x="428117" y="928370"/>
                  </a:lnTo>
                  <a:lnTo>
                    <a:pt x="476758" y="930783"/>
                  </a:lnTo>
                  <a:lnTo>
                    <a:pt x="525526" y="928370"/>
                  </a:lnTo>
                  <a:lnTo>
                    <a:pt x="572897" y="921385"/>
                  </a:lnTo>
                  <a:lnTo>
                    <a:pt x="618616" y="909827"/>
                  </a:lnTo>
                  <a:lnTo>
                    <a:pt x="662432" y="894207"/>
                  </a:lnTo>
                  <a:lnTo>
                    <a:pt x="704088" y="874649"/>
                  </a:lnTo>
                  <a:lnTo>
                    <a:pt x="743458" y="851281"/>
                  </a:lnTo>
                  <a:lnTo>
                    <a:pt x="780160" y="824484"/>
                  </a:lnTo>
                  <a:lnTo>
                    <a:pt x="813943" y="794512"/>
                  </a:lnTo>
                  <a:lnTo>
                    <a:pt x="844804" y="761491"/>
                  </a:lnTo>
                  <a:lnTo>
                    <a:pt x="872235" y="725551"/>
                  </a:lnTo>
                  <a:lnTo>
                    <a:pt x="896112" y="687197"/>
                  </a:lnTo>
                  <a:lnTo>
                    <a:pt x="916178" y="646557"/>
                  </a:lnTo>
                  <a:lnTo>
                    <a:pt x="932180" y="603758"/>
                  </a:lnTo>
                  <a:lnTo>
                    <a:pt x="943991" y="559181"/>
                  </a:lnTo>
                  <a:lnTo>
                    <a:pt x="951230" y="512952"/>
                  </a:lnTo>
                  <a:lnTo>
                    <a:pt x="953643" y="465327"/>
                  </a:lnTo>
                  <a:lnTo>
                    <a:pt x="951230" y="417829"/>
                  </a:lnTo>
                  <a:lnTo>
                    <a:pt x="943991" y="371601"/>
                  </a:lnTo>
                  <a:lnTo>
                    <a:pt x="932180" y="327025"/>
                  </a:lnTo>
                  <a:lnTo>
                    <a:pt x="916178" y="284225"/>
                  </a:lnTo>
                  <a:lnTo>
                    <a:pt x="896112" y="243586"/>
                  </a:lnTo>
                  <a:lnTo>
                    <a:pt x="872235" y="205104"/>
                  </a:lnTo>
                  <a:lnTo>
                    <a:pt x="844804" y="169290"/>
                  </a:lnTo>
                  <a:lnTo>
                    <a:pt x="813943" y="136271"/>
                  </a:lnTo>
                  <a:lnTo>
                    <a:pt x="780160" y="106299"/>
                  </a:lnTo>
                  <a:lnTo>
                    <a:pt x="743458" y="79501"/>
                  </a:lnTo>
                  <a:lnTo>
                    <a:pt x="704088" y="56134"/>
                  </a:lnTo>
                  <a:lnTo>
                    <a:pt x="662432" y="36575"/>
                  </a:lnTo>
                  <a:lnTo>
                    <a:pt x="618616" y="20954"/>
                  </a:lnTo>
                  <a:lnTo>
                    <a:pt x="572897" y="9398"/>
                  </a:lnTo>
                  <a:lnTo>
                    <a:pt x="525526" y="2412"/>
                  </a:lnTo>
                  <a:lnTo>
                    <a:pt x="4767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337310" y="5357876"/>
            <a:ext cx="46164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 b="1">
                <a:solidFill>
                  <a:srgbClr val="F05F67"/>
                </a:solidFill>
                <a:latin typeface="Leelawadee UI"/>
                <a:cs typeface="Leelawadee UI"/>
              </a:rPr>
              <a:t>03</a:t>
            </a:r>
            <a:endParaRPr sz="3000">
              <a:latin typeface="Leelawadee UI"/>
              <a:cs typeface="Leelawadee U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38783" y="6449567"/>
            <a:ext cx="16629380" cy="1414780"/>
            <a:chOff x="938783" y="6449567"/>
            <a:chExt cx="16629380" cy="1414780"/>
          </a:xfrm>
        </p:grpSpPr>
        <p:sp>
          <p:nvSpPr>
            <p:cNvPr id="18" name="object 18"/>
            <p:cNvSpPr/>
            <p:nvPr/>
          </p:nvSpPr>
          <p:spPr>
            <a:xfrm>
              <a:off x="938783" y="6449567"/>
              <a:ext cx="16629380" cy="1414780"/>
            </a:xfrm>
            <a:custGeom>
              <a:avLst/>
              <a:gdLst/>
              <a:ahLst/>
              <a:cxnLst/>
              <a:rect l="l" t="t" r="r" b="b"/>
              <a:pathLst>
                <a:path w="16629380" h="1414779">
                  <a:moveTo>
                    <a:pt x="631825" y="0"/>
                  </a:moveTo>
                  <a:lnTo>
                    <a:pt x="586104" y="3429"/>
                  </a:lnTo>
                  <a:lnTo>
                    <a:pt x="541401" y="10287"/>
                  </a:lnTo>
                  <a:lnTo>
                    <a:pt x="497585" y="20320"/>
                  </a:lnTo>
                  <a:lnTo>
                    <a:pt x="454913" y="33401"/>
                  </a:lnTo>
                  <a:lnTo>
                    <a:pt x="413512" y="49530"/>
                  </a:lnTo>
                  <a:lnTo>
                    <a:pt x="373506" y="68580"/>
                  </a:lnTo>
                  <a:lnTo>
                    <a:pt x="334772" y="90297"/>
                  </a:lnTo>
                  <a:lnTo>
                    <a:pt x="297700" y="114554"/>
                  </a:lnTo>
                  <a:lnTo>
                    <a:pt x="262254" y="141478"/>
                  </a:lnTo>
                  <a:lnTo>
                    <a:pt x="228561" y="170687"/>
                  </a:lnTo>
                  <a:lnTo>
                    <a:pt x="196748" y="202057"/>
                  </a:lnTo>
                  <a:lnTo>
                    <a:pt x="166903" y="235712"/>
                  </a:lnTo>
                  <a:lnTo>
                    <a:pt x="139141" y="271399"/>
                  </a:lnTo>
                  <a:lnTo>
                    <a:pt x="113576" y="308864"/>
                  </a:lnTo>
                  <a:lnTo>
                    <a:pt x="90309" y="348234"/>
                  </a:lnTo>
                  <a:lnTo>
                    <a:pt x="69456" y="389255"/>
                  </a:lnTo>
                  <a:lnTo>
                    <a:pt x="51117" y="431800"/>
                  </a:lnTo>
                  <a:lnTo>
                    <a:pt x="35407" y="475742"/>
                  </a:lnTo>
                  <a:lnTo>
                    <a:pt x="22428" y="520954"/>
                  </a:lnTo>
                  <a:lnTo>
                    <a:pt x="12293" y="567309"/>
                  </a:lnTo>
                  <a:lnTo>
                    <a:pt x="5105" y="614807"/>
                  </a:lnTo>
                  <a:lnTo>
                    <a:pt x="965" y="663194"/>
                  </a:lnTo>
                  <a:lnTo>
                    <a:pt x="0" y="712470"/>
                  </a:lnTo>
                  <a:lnTo>
                    <a:pt x="1955" y="762635"/>
                  </a:lnTo>
                  <a:lnTo>
                    <a:pt x="7099" y="811911"/>
                  </a:lnTo>
                  <a:lnTo>
                    <a:pt x="15328" y="860171"/>
                  </a:lnTo>
                  <a:lnTo>
                    <a:pt x="26530" y="907034"/>
                  </a:lnTo>
                  <a:lnTo>
                    <a:pt x="40576" y="952754"/>
                  </a:lnTo>
                  <a:lnTo>
                    <a:pt x="57378" y="996950"/>
                  </a:lnTo>
                  <a:lnTo>
                    <a:pt x="76822" y="1039622"/>
                  </a:lnTo>
                  <a:lnTo>
                    <a:pt x="98793" y="1080516"/>
                  </a:lnTo>
                  <a:lnTo>
                    <a:pt x="123177" y="1119759"/>
                  </a:lnTo>
                  <a:lnTo>
                    <a:pt x="149872" y="1156970"/>
                  </a:lnTo>
                  <a:lnTo>
                    <a:pt x="178752" y="1192276"/>
                  </a:lnTo>
                  <a:lnTo>
                    <a:pt x="209727" y="1225296"/>
                  </a:lnTo>
                  <a:lnTo>
                    <a:pt x="242684" y="1256157"/>
                  </a:lnTo>
                  <a:lnTo>
                    <a:pt x="277494" y="1284605"/>
                  </a:lnTo>
                  <a:lnTo>
                    <a:pt x="314071" y="1310513"/>
                  </a:lnTo>
                  <a:lnTo>
                    <a:pt x="352297" y="1333881"/>
                  </a:lnTo>
                  <a:lnTo>
                    <a:pt x="392049" y="1354582"/>
                  </a:lnTo>
                  <a:lnTo>
                    <a:pt x="433197" y="1372235"/>
                  </a:lnTo>
                  <a:lnTo>
                    <a:pt x="475741" y="1387094"/>
                  </a:lnTo>
                  <a:lnTo>
                    <a:pt x="519429" y="1398778"/>
                  </a:lnTo>
                  <a:lnTo>
                    <a:pt x="564134" y="1407287"/>
                  </a:lnTo>
                  <a:lnTo>
                    <a:pt x="609981" y="1412494"/>
                  </a:lnTo>
                  <a:lnTo>
                    <a:pt x="656590" y="1414272"/>
                  </a:lnTo>
                  <a:lnTo>
                    <a:pt x="707390" y="1412113"/>
                  </a:lnTo>
                  <a:lnTo>
                    <a:pt x="757173" y="1405890"/>
                  </a:lnTo>
                  <a:lnTo>
                    <a:pt x="805688" y="1395730"/>
                  </a:lnTo>
                  <a:lnTo>
                    <a:pt x="852804" y="1381760"/>
                  </a:lnTo>
                  <a:lnTo>
                    <a:pt x="898397" y="1364234"/>
                  </a:lnTo>
                  <a:lnTo>
                    <a:pt x="942340" y="1343025"/>
                  </a:lnTo>
                  <a:lnTo>
                    <a:pt x="984504" y="1318641"/>
                  </a:lnTo>
                  <a:lnTo>
                    <a:pt x="1066799" y="1262253"/>
                  </a:lnTo>
                  <a:lnTo>
                    <a:pt x="1109980" y="1235583"/>
                  </a:lnTo>
                  <a:lnTo>
                    <a:pt x="1154176" y="1211072"/>
                  </a:lnTo>
                  <a:lnTo>
                    <a:pt x="1199261" y="1188720"/>
                  </a:lnTo>
                  <a:lnTo>
                    <a:pt x="1245108" y="1168400"/>
                  </a:lnTo>
                  <a:lnTo>
                    <a:pt x="1291717" y="1150366"/>
                  </a:lnTo>
                  <a:lnTo>
                    <a:pt x="1338961" y="1134364"/>
                  </a:lnTo>
                  <a:lnTo>
                    <a:pt x="1386840" y="1120521"/>
                  </a:lnTo>
                  <a:lnTo>
                    <a:pt x="1435227" y="1108710"/>
                  </a:lnTo>
                  <a:lnTo>
                    <a:pt x="1483995" y="1099185"/>
                  </a:lnTo>
                  <a:lnTo>
                    <a:pt x="1533017" y="1091692"/>
                  </a:lnTo>
                  <a:lnTo>
                    <a:pt x="1582292" y="1086358"/>
                  </a:lnTo>
                  <a:lnTo>
                    <a:pt x="1631823" y="1083183"/>
                  </a:lnTo>
                  <a:lnTo>
                    <a:pt x="1681352" y="1082167"/>
                  </a:lnTo>
                  <a:lnTo>
                    <a:pt x="16281146" y="1082167"/>
                  </a:lnTo>
                  <a:lnTo>
                    <a:pt x="16328262" y="1078738"/>
                  </a:lnTo>
                  <a:lnTo>
                    <a:pt x="16373475" y="1068705"/>
                  </a:lnTo>
                  <a:lnTo>
                    <a:pt x="16416273" y="1052576"/>
                  </a:lnTo>
                  <a:lnTo>
                    <a:pt x="16456533" y="1030732"/>
                  </a:lnTo>
                  <a:lnTo>
                    <a:pt x="16493617" y="1003681"/>
                  </a:lnTo>
                  <a:lnTo>
                    <a:pt x="16527017" y="971931"/>
                  </a:lnTo>
                  <a:lnTo>
                    <a:pt x="16556608" y="935863"/>
                  </a:lnTo>
                  <a:lnTo>
                    <a:pt x="16581627" y="895985"/>
                  </a:lnTo>
                  <a:lnTo>
                    <a:pt x="16601821" y="852678"/>
                  </a:lnTo>
                  <a:lnTo>
                    <a:pt x="16616806" y="806577"/>
                  </a:lnTo>
                  <a:lnTo>
                    <a:pt x="16626204" y="757809"/>
                  </a:lnTo>
                  <a:lnTo>
                    <a:pt x="16629379" y="707136"/>
                  </a:lnTo>
                  <a:lnTo>
                    <a:pt x="16626204" y="655828"/>
                  </a:lnTo>
                  <a:lnTo>
                    <a:pt x="16616806" y="606806"/>
                  </a:lnTo>
                  <a:lnTo>
                    <a:pt x="16601821" y="560451"/>
                  </a:lnTo>
                  <a:lnTo>
                    <a:pt x="16581627" y="517017"/>
                  </a:lnTo>
                  <a:lnTo>
                    <a:pt x="16556608" y="477266"/>
                  </a:lnTo>
                  <a:lnTo>
                    <a:pt x="16527017" y="441325"/>
                  </a:lnTo>
                  <a:lnTo>
                    <a:pt x="16493617" y="409702"/>
                  </a:lnTo>
                  <a:lnTo>
                    <a:pt x="16456533" y="382905"/>
                  </a:lnTo>
                  <a:lnTo>
                    <a:pt x="16416273" y="361315"/>
                  </a:lnTo>
                  <a:lnTo>
                    <a:pt x="16373475" y="345440"/>
                  </a:lnTo>
                  <a:lnTo>
                    <a:pt x="16328262" y="335534"/>
                  </a:lnTo>
                  <a:lnTo>
                    <a:pt x="16281146" y="332105"/>
                  </a:lnTo>
                  <a:lnTo>
                    <a:pt x="1681352" y="332105"/>
                  </a:lnTo>
                  <a:lnTo>
                    <a:pt x="1631314" y="331089"/>
                  </a:lnTo>
                  <a:lnTo>
                    <a:pt x="1581404" y="327787"/>
                  </a:lnTo>
                  <a:lnTo>
                    <a:pt x="1531747" y="322199"/>
                  </a:lnTo>
                  <a:lnTo>
                    <a:pt x="1482343" y="314452"/>
                  </a:lnTo>
                  <a:lnTo>
                    <a:pt x="1433322" y="304673"/>
                  </a:lnTo>
                  <a:lnTo>
                    <a:pt x="1384808" y="292481"/>
                  </a:lnTo>
                  <a:lnTo>
                    <a:pt x="1336802" y="278257"/>
                  </a:lnTo>
                  <a:lnTo>
                    <a:pt x="1289430" y="261874"/>
                  </a:lnTo>
                  <a:lnTo>
                    <a:pt x="1242822" y="243205"/>
                  </a:lnTo>
                  <a:lnTo>
                    <a:pt x="1196848" y="222504"/>
                  </a:lnTo>
                  <a:lnTo>
                    <a:pt x="1151763" y="199517"/>
                  </a:lnTo>
                  <a:lnTo>
                    <a:pt x="1107567" y="174498"/>
                  </a:lnTo>
                  <a:lnTo>
                    <a:pt x="1064386" y="147320"/>
                  </a:lnTo>
                  <a:lnTo>
                    <a:pt x="1022222" y="117856"/>
                  </a:lnTo>
                  <a:lnTo>
                    <a:pt x="979932" y="89535"/>
                  </a:lnTo>
                  <a:lnTo>
                    <a:pt x="935354" y="64770"/>
                  </a:lnTo>
                  <a:lnTo>
                    <a:pt x="888618" y="43815"/>
                  </a:lnTo>
                  <a:lnTo>
                    <a:pt x="839978" y="26797"/>
                  </a:lnTo>
                  <a:lnTo>
                    <a:pt x="789813" y="13716"/>
                  </a:lnTo>
                  <a:lnTo>
                    <a:pt x="738251" y="4826"/>
                  </a:lnTo>
                  <a:lnTo>
                    <a:pt x="685419" y="254"/>
                  </a:lnTo>
                  <a:lnTo>
                    <a:pt x="631825" y="0"/>
                  </a:lnTo>
                  <a:close/>
                </a:path>
              </a:pathLst>
            </a:custGeom>
            <a:solidFill>
              <a:srgbClr val="16A9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117091" y="6688835"/>
              <a:ext cx="953769" cy="934085"/>
            </a:xfrm>
            <a:custGeom>
              <a:avLst/>
              <a:gdLst/>
              <a:ahLst/>
              <a:cxnLst/>
              <a:rect l="l" t="t" r="r" b="b"/>
              <a:pathLst>
                <a:path w="953769" h="934084">
                  <a:moveTo>
                    <a:pt x="476758" y="0"/>
                  </a:moveTo>
                  <a:lnTo>
                    <a:pt x="428117" y="2412"/>
                  </a:lnTo>
                  <a:lnTo>
                    <a:pt x="380746" y="9524"/>
                  </a:lnTo>
                  <a:lnTo>
                    <a:pt x="335026" y="20954"/>
                  </a:lnTo>
                  <a:lnTo>
                    <a:pt x="291211" y="36702"/>
                  </a:lnTo>
                  <a:lnTo>
                    <a:pt x="249555" y="56387"/>
                  </a:lnTo>
                  <a:lnTo>
                    <a:pt x="210185" y="79755"/>
                  </a:lnTo>
                  <a:lnTo>
                    <a:pt x="173482" y="106679"/>
                  </a:lnTo>
                  <a:lnTo>
                    <a:pt x="139674" y="136778"/>
                  </a:lnTo>
                  <a:lnTo>
                    <a:pt x="108902" y="169925"/>
                  </a:lnTo>
                  <a:lnTo>
                    <a:pt x="81445" y="205866"/>
                  </a:lnTo>
                  <a:lnTo>
                    <a:pt x="57556" y="244347"/>
                  </a:lnTo>
                  <a:lnTo>
                    <a:pt x="37477" y="285114"/>
                  </a:lnTo>
                  <a:lnTo>
                    <a:pt x="21437" y="328040"/>
                  </a:lnTo>
                  <a:lnTo>
                    <a:pt x="9690" y="372744"/>
                  </a:lnTo>
                  <a:lnTo>
                    <a:pt x="2463" y="419099"/>
                  </a:lnTo>
                  <a:lnTo>
                    <a:pt x="0" y="466851"/>
                  </a:lnTo>
                  <a:lnTo>
                    <a:pt x="2463" y="514603"/>
                  </a:lnTo>
                  <a:lnTo>
                    <a:pt x="9690" y="560958"/>
                  </a:lnTo>
                  <a:lnTo>
                    <a:pt x="21437" y="605662"/>
                  </a:lnTo>
                  <a:lnTo>
                    <a:pt x="37477" y="648588"/>
                  </a:lnTo>
                  <a:lnTo>
                    <a:pt x="57556" y="689355"/>
                  </a:lnTo>
                  <a:lnTo>
                    <a:pt x="81445" y="727836"/>
                  </a:lnTo>
                  <a:lnTo>
                    <a:pt x="108902" y="763777"/>
                  </a:lnTo>
                  <a:lnTo>
                    <a:pt x="139674" y="796924"/>
                  </a:lnTo>
                  <a:lnTo>
                    <a:pt x="173482" y="827023"/>
                  </a:lnTo>
                  <a:lnTo>
                    <a:pt x="210185" y="853947"/>
                  </a:lnTo>
                  <a:lnTo>
                    <a:pt x="249555" y="877315"/>
                  </a:lnTo>
                  <a:lnTo>
                    <a:pt x="291211" y="897000"/>
                  </a:lnTo>
                  <a:lnTo>
                    <a:pt x="335026" y="912748"/>
                  </a:lnTo>
                  <a:lnTo>
                    <a:pt x="380746" y="924178"/>
                  </a:lnTo>
                  <a:lnTo>
                    <a:pt x="428117" y="931290"/>
                  </a:lnTo>
                  <a:lnTo>
                    <a:pt x="476758" y="933703"/>
                  </a:lnTo>
                  <a:lnTo>
                    <a:pt x="525526" y="931290"/>
                  </a:lnTo>
                  <a:lnTo>
                    <a:pt x="572897" y="924178"/>
                  </a:lnTo>
                  <a:lnTo>
                    <a:pt x="618616" y="912748"/>
                  </a:lnTo>
                  <a:lnTo>
                    <a:pt x="662432" y="897000"/>
                  </a:lnTo>
                  <a:lnTo>
                    <a:pt x="704088" y="877315"/>
                  </a:lnTo>
                  <a:lnTo>
                    <a:pt x="743458" y="853947"/>
                  </a:lnTo>
                  <a:lnTo>
                    <a:pt x="780160" y="827023"/>
                  </a:lnTo>
                  <a:lnTo>
                    <a:pt x="813943" y="796924"/>
                  </a:lnTo>
                  <a:lnTo>
                    <a:pt x="844804" y="763777"/>
                  </a:lnTo>
                  <a:lnTo>
                    <a:pt x="872235" y="727836"/>
                  </a:lnTo>
                  <a:lnTo>
                    <a:pt x="896112" y="689355"/>
                  </a:lnTo>
                  <a:lnTo>
                    <a:pt x="916178" y="648588"/>
                  </a:lnTo>
                  <a:lnTo>
                    <a:pt x="932180" y="605662"/>
                  </a:lnTo>
                  <a:lnTo>
                    <a:pt x="943991" y="560958"/>
                  </a:lnTo>
                  <a:lnTo>
                    <a:pt x="951230" y="514603"/>
                  </a:lnTo>
                  <a:lnTo>
                    <a:pt x="953643" y="466851"/>
                  </a:lnTo>
                  <a:lnTo>
                    <a:pt x="951230" y="419099"/>
                  </a:lnTo>
                  <a:lnTo>
                    <a:pt x="943991" y="372744"/>
                  </a:lnTo>
                  <a:lnTo>
                    <a:pt x="932180" y="328040"/>
                  </a:lnTo>
                  <a:lnTo>
                    <a:pt x="916178" y="285114"/>
                  </a:lnTo>
                  <a:lnTo>
                    <a:pt x="896112" y="244347"/>
                  </a:lnTo>
                  <a:lnTo>
                    <a:pt x="872235" y="205866"/>
                  </a:lnTo>
                  <a:lnTo>
                    <a:pt x="844804" y="169925"/>
                  </a:lnTo>
                  <a:lnTo>
                    <a:pt x="813943" y="136778"/>
                  </a:lnTo>
                  <a:lnTo>
                    <a:pt x="780160" y="106679"/>
                  </a:lnTo>
                  <a:lnTo>
                    <a:pt x="743458" y="79755"/>
                  </a:lnTo>
                  <a:lnTo>
                    <a:pt x="704088" y="56387"/>
                  </a:lnTo>
                  <a:lnTo>
                    <a:pt x="662432" y="36702"/>
                  </a:lnTo>
                  <a:lnTo>
                    <a:pt x="618616" y="20954"/>
                  </a:lnTo>
                  <a:lnTo>
                    <a:pt x="572897" y="9524"/>
                  </a:lnTo>
                  <a:lnTo>
                    <a:pt x="525526" y="2412"/>
                  </a:lnTo>
                  <a:lnTo>
                    <a:pt x="4767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1337310" y="6839153"/>
            <a:ext cx="461645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5" b="1">
                <a:solidFill>
                  <a:srgbClr val="16A994"/>
                </a:solidFill>
                <a:latin typeface="Leelawadee UI"/>
                <a:cs typeface="Leelawadee UI"/>
              </a:rPr>
              <a:t>04</a:t>
            </a:r>
            <a:endParaRPr sz="3000">
              <a:latin typeface="Leelawadee UI"/>
              <a:cs typeface="Leelawadee U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38783" y="7962900"/>
            <a:ext cx="16629380" cy="1412875"/>
            <a:chOff x="938783" y="7962900"/>
            <a:chExt cx="16629380" cy="1412875"/>
          </a:xfrm>
        </p:grpSpPr>
        <p:sp>
          <p:nvSpPr>
            <p:cNvPr id="22" name="object 22"/>
            <p:cNvSpPr/>
            <p:nvPr/>
          </p:nvSpPr>
          <p:spPr>
            <a:xfrm>
              <a:off x="938783" y="7962900"/>
              <a:ext cx="16629380" cy="1412875"/>
            </a:xfrm>
            <a:custGeom>
              <a:avLst/>
              <a:gdLst/>
              <a:ahLst/>
              <a:cxnLst/>
              <a:rect l="l" t="t" r="r" b="b"/>
              <a:pathLst>
                <a:path w="16629380" h="1412875">
                  <a:moveTo>
                    <a:pt x="631825" y="0"/>
                  </a:moveTo>
                  <a:lnTo>
                    <a:pt x="586104" y="3429"/>
                  </a:lnTo>
                  <a:lnTo>
                    <a:pt x="541401" y="10287"/>
                  </a:lnTo>
                  <a:lnTo>
                    <a:pt x="497585" y="20319"/>
                  </a:lnTo>
                  <a:lnTo>
                    <a:pt x="454913" y="33400"/>
                  </a:lnTo>
                  <a:lnTo>
                    <a:pt x="413512" y="49530"/>
                  </a:lnTo>
                  <a:lnTo>
                    <a:pt x="373506" y="68452"/>
                  </a:lnTo>
                  <a:lnTo>
                    <a:pt x="334772" y="90169"/>
                  </a:lnTo>
                  <a:lnTo>
                    <a:pt x="297700" y="114426"/>
                  </a:lnTo>
                  <a:lnTo>
                    <a:pt x="262254" y="141224"/>
                  </a:lnTo>
                  <a:lnTo>
                    <a:pt x="228561" y="170433"/>
                  </a:lnTo>
                  <a:lnTo>
                    <a:pt x="196748" y="201930"/>
                  </a:lnTo>
                  <a:lnTo>
                    <a:pt x="166903" y="235457"/>
                  </a:lnTo>
                  <a:lnTo>
                    <a:pt x="139141" y="271144"/>
                  </a:lnTo>
                  <a:lnTo>
                    <a:pt x="113576" y="308610"/>
                  </a:lnTo>
                  <a:lnTo>
                    <a:pt x="90309" y="347852"/>
                  </a:lnTo>
                  <a:lnTo>
                    <a:pt x="69456" y="388747"/>
                  </a:lnTo>
                  <a:lnTo>
                    <a:pt x="51117" y="431292"/>
                  </a:lnTo>
                  <a:lnTo>
                    <a:pt x="35407" y="475106"/>
                  </a:lnTo>
                  <a:lnTo>
                    <a:pt x="22428" y="520319"/>
                  </a:lnTo>
                  <a:lnTo>
                    <a:pt x="12293" y="566674"/>
                  </a:lnTo>
                  <a:lnTo>
                    <a:pt x="5105" y="614172"/>
                  </a:lnTo>
                  <a:lnTo>
                    <a:pt x="965" y="662558"/>
                  </a:lnTo>
                  <a:lnTo>
                    <a:pt x="0" y="711708"/>
                  </a:lnTo>
                  <a:lnTo>
                    <a:pt x="1955" y="761872"/>
                  </a:lnTo>
                  <a:lnTo>
                    <a:pt x="7099" y="811022"/>
                  </a:lnTo>
                  <a:lnTo>
                    <a:pt x="15328" y="859155"/>
                  </a:lnTo>
                  <a:lnTo>
                    <a:pt x="26530" y="906144"/>
                  </a:lnTo>
                  <a:lnTo>
                    <a:pt x="40576" y="951611"/>
                  </a:lnTo>
                  <a:lnTo>
                    <a:pt x="57378" y="995807"/>
                  </a:lnTo>
                  <a:lnTo>
                    <a:pt x="76822" y="1038479"/>
                  </a:lnTo>
                  <a:lnTo>
                    <a:pt x="98793" y="1079347"/>
                  </a:lnTo>
                  <a:lnTo>
                    <a:pt x="123177" y="1118476"/>
                  </a:lnTo>
                  <a:lnTo>
                    <a:pt x="149872" y="1155712"/>
                  </a:lnTo>
                  <a:lnTo>
                    <a:pt x="178752" y="1190917"/>
                  </a:lnTo>
                  <a:lnTo>
                    <a:pt x="209727" y="1223975"/>
                  </a:lnTo>
                  <a:lnTo>
                    <a:pt x="242684" y="1254785"/>
                  </a:lnTo>
                  <a:lnTo>
                    <a:pt x="277494" y="1283208"/>
                  </a:lnTo>
                  <a:lnTo>
                    <a:pt x="314071" y="1309141"/>
                  </a:lnTo>
                  <a:lnTo>
                    <a:pt x="352297" y="1332471"/>
                  </a:lnTo>
                  <a:lnTo>
                    <a:pt x="392049" y="1353058"/>
                  </a:lnTo>
                  <a:lnTo>
                    <a:pt x="433197" y="1370812"/>
                  </a:lnTo>
                  <a:lnTo>
                    <a:pt x="475741" y="1385595"/>
                  </a:lnTo>
                  <a:lnTo>
                    <a:pt x="519429" y="1397292"/>
                  </a:lnTo>
                  <a:lnTo>
                    <a:pt x="564134" y="1405801"/>
                  </a:lnTo>
                  <a:lnTo>
                    <a:pt x="609981" y="1410995"/>
                  </a:lnTo>
                  <a:lnTo>
                    <a:pt x="656590" y="1412748"/>
                  </a:lnTo>
                  <a:lnTo>
                    <a:pt x="707390" y="1410639"/>
                  </a:lnTo>
                  <a:lnTo>
                    <a:pt x="757173" y="1404429"/>
                  </a:lnTo>
                  <a:lnTo>
                    <a:pt x="805688" y="1394256"/>
                  </a:lnTo>
                  <a:lnTo>
                    <a:pt x="852804" y="1380299"/>
                  </a:lnTo>
                  <a:lnTo>
                    <a:pt x="898397" y="1362710"/>
                  </a:lnTo>
                  <a:lnTo>
                    <a:pt x="942340" y="1341628"/>
                  </a:lnTo>
                  <a:lnTo>
                    <a:pt x="984504" y="1317231"/>
                  </a:lnTo>
                  <a:lnTo>
                    <a:pt x="1066799" y="1260919"/>
                  </a:lnTo>
                  <a:lnTo>
                    <a:pt x="1109980" y="1234300"/>
                  </a:lnTo>
                  <a:lnTo>
                    <a:pt x="1154176" y="1209814"/>
                  </a:lnTo>
                  <a:lnTo>
                    <a:pt x="1199261" y="1187450"/>
                  </a:lnTo>
                  <a:lnTo>
                    <a:pt x="1245108" y="1167218"/>
                  </a:lnTo>
                  <a:lnTo>
                    <a:pt x="1291717" y="1149121"/>
                  </a:lnTo>
                  <a:lnTo>
                    <a:pt x="1338961" y="1133144"/>
                  </a:lnTo>
                  <a:lnTo>
                    <a:pt x="1386840" y="1119301"/>
                  </a:lnTo>
                  <a:lnTo>
                    <a:pt x="1435227" y="1107592"/>
                  </a:lnTo>
                  <a:lnTo>
                    <a:pt x="1483995" y="1098003"/>
                  </a:lnTo>
                  <a:lnTo>
                    <a:pt x="1533017" y="1090561"/>
                  </a:lnTo>
                  <a:lnTo>
                    <a:pt x="1582292" y="1085227"/>
                  </a:lnTo>
                  <a:lnTo>
                    <a:pt x="1631823" y="1082040"/>
                  </a:lnTo>
                  <a:lnTo>
                    <a:pt x="1681352" y="1080973"/>
                  </a:lnTo>
                  <a:lnTo>
                    <a:pt x="16281146" y="1080973"/>
                  </a:lnTo>
                  <a:lnTo>
                    <a:pt x="16328262" y="1077544"/>
                  </a:lnTo>
                  <a:lnTo>
                    <a:pt x="16373475" y="1067536"/>
                  </a:lnTo>
                  <a:lnTo>
                    <a:pt x="16416273" y="1051433"/>
                  </a:lnTo>
                  <a:lnTo>
                    <a:pt x="16456533" y="1029588"/>
                  </a:lnTo>
                  <a:lnTo>
                    <a:pt x="16493617" y="1002665"/>
                  </a:lnTo>
                  <a:lnTo>
                    <a:pt x="16527017" y="970915"/>
                  </a:lnTo>
                  <a:lnTo>
                    <a:pt x="16556608" y="934847"/>
                  </a:lnTo>
                  <a:lnTo>
                    <a:pt x="16581627" y="895096"/>
                  </a:lnTo>
                  <a:lnTo>
                    <a:pt x="16601821" y="851788"/>
                  </a:lnTo>
                  <a:lnTo>
                    <a:pt x="16616806" y="805688"/>
                  </a:lnTo>
                  <a:lnTo>
                    <a:pt x="16626204" y="757047"/>
                  </a:lnTo>
                  <a:lnTo>
                    <a:pt x="16629379" y="706374"/>
                  </a:lnTo>
                  <a:lnTo>
                    <a:pt x="16626204" y="655193"/>
                  </a:lnTo>
                  <a:lnTo>
                    <a:pt x="16616806" y="606170"/>
                  </a:lnTo>
                  <a:lnTo>
                    <a:pt x="16601821" y="559816"/>
                  </a:lnTo>
                  <a:lnTo>
                    <a:pt x="16581627" y="516508"/>
                  </a:lnTo>
                  <a:lnTo>
                    <a:pt x="16556608" y="476757"/>
                  </a:lnTo>
                  <a:lnTo>
                    <a:pt x="16527017" y="440817"/>
                  </a:lnTo>
                  <a:lnTo>
                    <a:pt x="16493617" y="409320"/>
                  </a:lnTo>
                  <a:lnTo>
                    <a:pt x="16456533" y="382524"/>
                  </a:lnTo>
                  <a:lnTo>
                    <a:pt x="16416273" y="360933"/>
                  </a:lnTo>
                  <a:lnTo>
                    <a:pt x="16373475" y="345058"/>
                  </a:lnTo>
                  <a:lnTo>
                    <a:pt x="16328262" y="335152"/>
                  </a:lnTo>
                  <a:lnTo>
                    <a:pt x="16281146" y="331850"/>
                  </a:lnTo>
                  <a:lnTo>
                    <a:pt x="1681352" y="331850"/>
                  </a:lnTo>
                  <a:lnTo>
                    <a:pt x="1631314" y="330707"/>
                  </a:lnTo>
                  <a:lnTo>
                    <a:pt x="1581404" y="327406"/>
                  </a:lnTo>
                  <a:lnTo>
                    <a:pt x="1531747" y="321818"/>
                  </a:lnTo>
                  <a:lnTo>
                    <a:pt x="1482343" y="314198"/>
                  </a:lnTo>
                  <a:lnTo>
                    <a:pt x="1433322" y="304292"/>
                  </a:lnTo>
                  <a:lnTo>
                    <a:pt x="1384808" y="292226"/>
                  </a:lnTo>
                  <a:lnTo>
                    <a:pt x="1336802" y="278002"/>
                  </a:lnTo>
                  <a:lnTo>
                    <a:pt x="1289430" y="261493"/>
                  </a:lnTo>
                  <a:lnTo>
                    <a:pt x="1242822" y="242950"/>
                  </a:lnTo>
                  <a:lnTo>
                    <a:pt x="1196848" y="222250"/>
                  </a:lnTo>
                  <a:lnTo>
                    <a:pt x="1151763" y="199389"/>
                  </a:lnTo>
                  <a:lnTo>
                    <a:pt x="1107567" y="174244"/>
                  </a:lnTo>
                  <a:lnTo>
                    <a:pt x="1064386" y="147066"/>
                  </a:lnTo>
                  <a:lnTo>
                    <a:pt x="1022222" y="117729"/>
                  </a:lnTo>
                  <a:lnTo>
                    <a:pt x="979932" y="89407"/>
                  </a:lnTo>
                  <a:lnTo>
                    <a:pt x="935354" y="64769"/>
                  </a:lnTo>
                  <a:lnTo>
                    <a:pt x="888618" y="43814"/>
                  </a:lnTo>
                  <a:lnTo>
                    <a:pt x="839978" y="26797"/>
                  </a:lnTo>
                  <a:lnTo>
                    <a:pt x="789813" y="13716"/>
                  </a:lnTo>
                  <a:lnTo>
                    <a:pt x="738251" y="4825"/>
                  </a:lnTo>
                  <a:lnTo>
                    <a:pt x="685419" y="254"/>
                  </a:lnTo>
                  <a:lnTo>
                    <a:pt x="631825" y="0"/>
                  </a:lnTo>
                  <a:close/>
                </a:path>
              </a:pathLst>
            </a:custGeom>
            <a:solidFill>
              <a:srgbClr val="22AC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117091" y="8200643"/>
              <a:ext cx="953769" cy="934085"/>
            </a:xfrm>
            <a:custGeom>
              <a:avLst/>
              <a:gdLst/>
              <a:ahLst/>
              <a:cxnLst/>
              <a:rect l="l" t="t" r="r" b="b"/>
              <a:pathLst>
                <a:path w="953769" h="934084">
                  <a:moveTo>
                    <a:pt x="476758" y="0"/>
                  </a:moveTo>
                  <a:lnTo>
                    <a:pt x="428117" y="2412"/>
                  </a:lnTo>
                  <a:lnTo>
                    <a:pt x="380746" y="9524"/>
                  </a:lnTo>
                  <a:lnTo>
                    <a:pt x="335026" y="20954"/>
                  </a:lnTo>
                  <a:lnTo>
                    <a:pt x="291211" y="36702"/>
                  </a:lnTo>
                  <a:lnTo>
                    <a:pt x="249555" y="56387"/>
                  </a:lnTo>
                  <a:lnTo>
                    <a:pt x="210185" y="79755"/>
                  </a:lnTo>
                  <a:lnTo>
                    <a:pt x="173482" y="106679"/>
                  </a:lnTo>
                  <a:lnTo>
                    <a:pt x="139674" y="136778"/>
                  </a:lnTo>
                  <a:lnTo>
                    <a:pt x="108902" y="169925"/>
                  </a:lnTo>
                  <a:lnTo>
                    <a:pt x="81445" y="205866"/>
                  </a:lnTo>
                  <a:lnTo>
                    <a:pt x="57556" y="244347"/>
                  </a:lnTo>
                  <a:lnTo>
                    <a:pt x="37477" y="285114"/>
                  </a:lnTo>
                  <a:lnTo>
                    <a:pt x="21437" y="328040"/>
                  </a:lnTo>
                  <a:lnTo>
                    <a:pt x="9690" y="372744"/>
                  </a:lnTo>
                  <a:lnTo>
                    <a:pt x="2463" y="419099"/>
                  </a:lnTo>
                  <a:lnTo>
                    <a:pt x="0" y="466851"/>
                  </a:lnTo>
                  <a:lnTo>
                    <a:pt x="2463" y="514603"/>
                  </a:lnTo>
                  <a:lnTo>
                    <a:pt x="9690" y="560958"/>
                  </a:lnTo>
                  <a:lnTo>
                    <a:pt x="21437" y="605662"/>
                  </a:lnTo>
                  <a:lnTo>
                    <a:pt x="37477" y="648588"/>
                  </a:lnTo>
                  <a:lnTo>
                    <a:pt x="57556" y="689355"/>
                  </a:lnTo>
                  <a:lnTo>
                    <a:pt x="81445" y="727836"/>
                  </a:lnTo>
                  <a:lnTo>
                    <a:pt x="108902" y="763777"/>
                  </a:lnTo>
                  <a:lnTo>
                    <a:pt x="139674" y="796924"/>
                  </a:lnTo>
                  <a:lnTo>
                    <a:pt x="173482" y="827087"/>
                  </a:lnTo>
                  <a:lnTo>
                    <a:pt x="210185" y="853960"/>
                  </a:lnTo>
                  <a:lnTo>
                    <a:pt x="249555" y="877354"/>
                  </a:lnTo>
                  <a:lnTo>
                    <a:pt x="291211" y="897013"/>
                  </a:lnTo>
                  <a:lnTo>
                    <a:pt x="335026" y="912710"/>
                  </a:lnTo>
                  <a:lnTo>
                    <a:pt x="380746" y="924217"/>
                  </a:lnTo>
                  <a:lnTo>
                    <a:pt x="428117" y="931290"/>
                  </a:lnTo>
                  <a:lnTo>
                    <a:pt x="476758" y="933703"/>
                  </a:lnTo>
                  <a:lnTo>
                    <a:pt x="525526" y="931290"/>
                  </a:lnTo>
                  <a:lnTo>
                    <a:pt x="572897" y="924217"/>
                  </a:lnTo>
                  <a:lnTo>
                    <a:pt x="618616" y="912710"/>
                  </a:lnTo>
                  <a:lnTo>
                    <a:pt x="662432" y="897013"/>
                  </a:lnTo>
                  <a:lnTo>
                    <a:pt x="704088" y="877354"/>
                  </a:lnTo>
                  <a:lnTo>
                    <a:pt x="743458" y="853960"/>
                  </a:lnTo>
                  <a:lnTo>
                    <a:pt x="780160" y="827087"/>
                  </a:lnTo>
                  <a:lnTo>
                    <a:pt x="813943" y="796924"/>
                  </a:lnTo>
                  <a:lnTo>
                    <a:pt x="844804" y="763777"/>
                  </a:lnTo>
                  <a:lnTo>
                    <a:pt x="872235" y="727836"/>
                  </a:lnTo>
                  <a:lnTo>
                    <a:pt x="896112" y="689355"/>
                  </a:lnTo>
                  <a:lnTo>
                    <a:pt x="916178" y="648588"/>
                  </a:lnTo>
                  <a:lnTo>
                    <a:pt x="932180" y="605662"/>
                  </a:lnTo>
                  <a:lnTo>
                    <a:pt x="943991" y="560958"/>
                  </a:lnTo>
                  <a:lnTo>
                    <a:pt x="951230" y="514603"/>
                  </a:lnTo>
                  <a:lnTo>
                    <a:pt x="953643" y="466851"/>
                  </a:lnTo>
                  <a:lnTo>
                    <a:pt x="951230" y="419099"/>
                  </a:lnTo>
                  <a:lnTo>
                    <a:pt x="943991" y="372744"/>
                  </a:lnTo>
                  <a:lnTo>
                    <a:pt x="932180" y="328040"/>
                  </a:lnTo>
                  <a:lnTo>
                    <a:pt x="916178" y="285114"/>
                  </a:lnTo>
                  <a:lnTo>
                    <a:pt x="896112" y="244347"/>
                  </a:lnTo>
                  <a:lnTo>
                    <a:pt x="872235" y="205866"/>
                  </a:lnTo>
                  <a:lnTo>
                    <a:pt x="844804" y="169925"/>
                  </a:lnTo>
                  <a:lnTo>
                    <a:pt x="813943" y="136778"/>
                  </a:lnTo>
                  <a:lnTo>
                    <a:pt x="780160" y="106679"/>
                  </a:lnTo>
                  <a:lnTo>
                    <a:pt x="743458" y="79755"/>
                  </a:lnTo>
                  <a:lnTo>
                    <a:pt x="704088" y="56387"/>
                  </a:lnTo>
                  <a:lnTo>
                    <a:pt x="662432" y="36702"/>
                  </a:lnTo>
                  <a:lnTo>
                    <a:pt x="618616" y="20954"/>
                  </a:lnTo>
                  <a:lnTo>
                    <a:pt x="572897" y="9524"/>
                  </a:lnTo>
                  <a:lnTo>
                    <a:pt x="525526" y="2412"/>
                  </a:lnTo>
                  <a:lnTo>
                    <a:pt x="4767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1337310" y="8388857"/>
            <a:ext cx="46164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 b="1">
                <a:solidFill>
                  <a:srgbClr val="22ACB4"/>
                </a:solidFill>
                <a:latin typeface="Leelawadee UI"/>
                <a:cs typeface="Leelawadee UI"/>
              </a:rPr>
              <a:t>05</a:t>
            </a:r>
            <a:endParaRPr sz="3000">
              <a:latin typeface="Leelawadee UI"/>
              <a:cs typeface="Leelawadee U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436114" y="2339720"/>
            <a:ext cx="100247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 b="1" i="1">
                <a:solidFill>
                  <a:srgbClr val="FFFFFF"/>
                </a:solidFill>
                <a:latin typeface="Calibri"/>
                <a:cs typeface="Calibri"/>
              </a:rPr>
              <a:t>Integration</a:t>
            </a:r>
            <a:r>
              <a:rPr dirty="0" sz="2400" spc="30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 b="1" i="1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r>
              <a:rPr dirty="0" sz="2400" spc="-5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ensures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entire</a:t>
            </a:r>
            <a:r>
              <a:rPr dirty="0" sz="2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system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dirty="0" sz="24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working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correctly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436114" y="3700017"/>
            <a:ext cx="1382014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executed</a:t>
            </a:r>
            <a:r>
              <a:rPr dirty="0" sz="240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within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 b="1" i="1">
                <a:solidFill>
                  <a:srgbClr val="FFFFFF"/>
                </a:solidFill>
                <a:latin typeface="Calibri"/>
                <a:cs typeface="Calibri"/>
              </a:rPr>
              <a:t>realistic</a:t>
            </a:r>
            <a:r>
              <a:rPr dirty="0" sz="2400" spc="10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 b="1" i="1">
                <a:solidFill>
                  <a:srgbClr val="FFFFFF"/>
                </a:solidFill>
                <a:latin typeface="Calibri"/>
                <a:cs typeface="Calibri"/>
              </a:rPr>
              <a:t>environment</a:t>
            </a:r>
            <a:r>
              <a:rPr dirty="0" sz="2400" spc="-5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dirty="0" sz="2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real</a:t>
            </a:r>
            <a:r>
              <a:rPr dirty="0" sz="2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databases, 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servers,</a:t>
            </a:r>
            <a:r>
              <a:rPr dirty="0" sz="2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systems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dirty="0" sz="2400" spc="-5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30">
                <a:solidFill>
                  <a:srgbClr val="FFFFFF"/>
                </a:solidFill>
                <a:latin typeface="Calibri"/>
                <a:cs typeface="Calibri"/>
              </a:rPr>
              <a:t>target</a:t>
            </a:r>
            <a:r>
              <a:rPr dirty="0" sz="24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production</a:t>
            </a:r>
            <a:r>
              <a:rPr dirty="0" sz="2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environment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436114" y="5394197"/>
            <a:ext cx="99320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 used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 b="1" i="1">
                <a:solidFill>
                  <a:srgbClr val="FFFFFF"/>
                </a:solidFill>
                <a:latin typeface="Calibri"/>
                <a:cs typeface="Calibri"/>
              </a:rPr>
              <a:t>incase</a:t>
            </a:r>
            <a:r>
              <a:rPr dirty="0" sz="2400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need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 to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dirty="0" sz="2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separate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 b="1" i="1">
                <a:solidFill>
                  <a:srgbClr val="FFFFFF"/>
                </a:solidFill>
                <a:latin typeface="Calibri"/>
                <a:cs typeface="Calibri"/>
              </a:rPr>
              <a:t>systems 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dirty="0" sz="2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b="1" i="1">
                <a:solidFill>
                  <a:srgbClr val="FFFFFF"/>
                </a:solidFill>
                <a:latin typeface="Calibri"/>
                <a:cs typeface="Calibri"/>
              </a:rPr>
              <a:t>database</a:t>
            </a:r>
            <a:r>
              <a:rPr dirty="0" sz="2400" spc="-80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b="1" i="1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400" spc="-40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b="1" i="1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36114" y="6879082"/>
            <a:ext cx="63347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5" b="1" i="1">
                <a:solidFill>
                  <a:srgbClr val="FFFFFF"/>
                </a:solidFill>
                <a:latin typeface="Calibri"/>
                <a:cs typeface="Calibri"/>
              </a:rPr>
              <a:t>slower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tests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40" b="1" i="1">
                <a:solidFill>
                  <a:srgbClr val="FFFFFF"/>
                </a:solidFill>
                <a:latin typeface="Calibri"/>
                <a:cs typeface="Calibri"/>
              </a:rPr>
              <a:t>complex</a:t>
            </a:r>
            <a:r>
              <a:rPr dirty="0" sz="2400" spc="-20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write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436114" y="8255000"/>
            <a:ext cx="1439164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25" b="1" i="1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2400" spc="-35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 b="1" i="1">
                <a:solidFill>
                  <a:srgbClr val="FFFFFF"/>
                </a:solidFill>
                <a:latin typeface="Calibri"/>
                <a:cs typeface="Calibri"/>
              </a:rPr>
              <a:t>Example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dirty="0" sz="24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functional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dirty="0" sz="2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may 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successfully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ability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an ideal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dirty="0" sz="2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open</a:t>
            </a:r>
            <a:r>
              <a:rPr dirty="0" sz="2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help dialog</a:t>
            </a:r>
            <a:r>
              <a:rPr dirty="0" sz="2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box,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but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when </a:t>
            </a:r>
            <a:r>
              <a:rPr dirty="0" sz="2400" spc="-5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30">
                <a:solidFill>
                  <a:srgbClr val="FFFFFF"/>
                </a:solidFill>
                <a:latin typeface="Calibri"/>
                <a:cs typeface="Calibri"/>
              </a:rPr>
              <a:t>integrated</a:t>
            </a:r>
            <a:r>
              <a:rPr dirty="0" sz="24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browser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2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runtime,</a:t>
            </a:r>
            <a:r>
              <a:rPr dirty="0"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dirty="0" sz="2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found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expected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functionality</a:t>
            </a:r>
            <a:r>
              <a:rPr dirty="0"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achieved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046988" y="9441178"/>
            <a:ext cx="2303145" cy="818515"/>
            <a:chOff x="1046988" y="9441178"/>
            <a:chExt cx="2303145" cy="818515"/>
          </a:xfrm>
        </p:grpSpPr>
        <p:sp>
          <p:nvSpPr>
            <p:cNvPr id="31" name="object 31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2276856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2276856" y="792480"/>
                  </a:lnTo>
                  <a:lnTo>
                    <a:pt x="2276856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0" y="792480"/>
                  </a:moveTo>
                  <a:lnTo>
                    <a:pt x="2276856" y="792480"/>
                  </a:lnTo>
                  <a:lnTo>
                    <a:pt x="2276856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25907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4750" y="4442536"/>
            <a:ext cx="10860405" cy="11233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Testing</a:t>
            </a:r>
            <a:r>
              <a:rPr dirty="0" spc="-50"/>
              <a:t> </a:t>
            </a:r>
            <a:r>
              <a:rPr dirty="0"/>
              <a:t>Angular </a:t>
            </a:r>
            <a:r>
              <a:rPr dirty="0" spc="-5"/>
              <a:t>Applications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5736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16421100" y="0"/>
                </a:moveTo>
                <a:lnTo>
                  <a:pt x="0" y="0"/>
                </a:lnTo>
                <a:lnTo>
                  <a:pt x="0" y="28955"/>
                </a:lnTo>
                <a:lnTo>
                  <a:pt x="16421100" y="28955"/>
                </a:lnTo>
                <a:lnTo>
                  <a:pt x="1642110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7361" y="599312"/>
            <a:ext cx="7982584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5"/>
              <a:t>Types</a:t>
            </a:r>
            <a:r>
              <a:rPr dirty="0" sz="5600" spc="-70"/>
              <a:t> </a:t>
            </a:r>
            <a:r>
              <a:rPr dirty="0" sz="5600" spc="-5"/>
              <a:t>of</a:t>
            </a:r>
            <a:r>
              <a:rPr dirty="0" sz="5600" spc="-30"/>
              <a:t> </a:t>
            </a:r>
            <a:r>
              <a:rPr dirty="0" sz="5600" spc="-5"/>
              <a:t>Testing</a:t>
            </a:r>
            <a:r>
              <a:rPr dirty="0" sz="5600" spc="-85"/>
              <a:t> </a:t>
            </a:r>
            <a:r>
              <a:rPr dirty="0" sz="5600"/>
              <a:t>In</a:t>
            </a:r>
            <a:r>
              <a:rPr dirty="0" sz="5600" spc="-75"/>
              <a:t> </a:t>
            </a:r>
            <a:r>
              <a:rPr dirty="0" sz="5600"/>
              <a:t>Angular</a:t>
            </a:r>
            <a:endParaRPr sz="5600"/>
          </a:p>
        </p:txBody>
      </p:sp>
      <p:grpSp>
        <p:nvGrpSpPr>
          <p:cNvPr id="4" name="object 4"/>
          <p:cNvGrpSpPr/>
          <p:nvPr/>
        </p:nvGrpSpPr>
        <p:grpSpPr>
          <a:xfrm>
            <a:off x="3514344" y="2031589"/>
            <a:ext cx="11320780" cy="1053465"/>
            <a:chOff x="3514344" y="2031589"/>
            <a:chExt cx="11320780" cy="10534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14344" y="2031589"/>
              <a:ext cx="11320271" cy="105298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537204" y="2048255"/>
              <a:ext cx="11216640" cy="955675"/>
            </a:xfrm>
            <a:custGeom>
              <a:avLst/>
              <a:gdLst/>
              <a:ahLst/>
              <a:cxnLst/>
              <a:rect l="l" t="t" r="r" b="b"/>
              <a:pathLst>
                <a:path w="11216640" h="955675">
                  <a:moveTo>
                    <a:pt x="11057382" y="0"/>
                  </a:moveTo>
                  <a:lnTo>
                    <a:pt x="159258" y="0"/>
                  </a:lnTo>
                  <a:lnTo>
                    <a:pt x="108838" y="8127"/>
                  </a:lnTo>
                  <a:lnTo>
                    <a:pt x="65150" y="30734"/>
                  </a:lnTo>
                  <a:lnTo>
                    <a:pt x="30734" y="65150"/>
                  </a:lnTo>
                  <a:lnTo>
                    <a:pt x="8128" y="108839"/>
                  </a:lnTo>
                  <a:lnTo>
                    <a:pt x="0" y="159258"/>
                  </a:lnTo>
                  <a:lnTo>
                    <a:pt x="0" y="796163"/>
                  </a:lnTo>
                  <a:lnTo>
                    <a:pt x="8128" y="846582"/>
                  </a:lnTo>
                  <a:lnTo>
                    <a:pt x="30734" y="890270"/>
                  </a:lnTo>
                  <a:lnTo>
                    <a:pt x="65150" y="924687"/>
                  </a:lnTo>
                  <a:lnTo>
                    <a:pt x="108838" y="947293"/>
                  </a:lnTo>
                  <a:lnTo>
                    <a:pt x="159258" y="955421"/>
                  </a:lnTo>
                  <a:lnTo>
                    <a:pt x="11057382" y="955421"/>
                  </a:lnTo>
                  <a:lnTo>
                    <a:pt x="11107801" y="947293"/>
                  </a:lnTo>
                  <a:lnTo>
                    <a:pt x="11151489" y="924687"/>
                  </a:lnTo>
                  <a:lnTo>
                    <a:pt x="11185906" y="890270"/>
                  </a:lnTo>
                  <a:lnTo>
                    <a:pt x="11208512" y="846582"/>
                  </a:lnTo>
                  <a:lnTo>
                    <a:pt x="11216640" y="796163"/>
                  </a:lnTo>
                  <a:lnTo>
                    <a:pt x="11216640" y="159258"/>
                  </a:lnTo>
                  <a:lnTo>
                    <a:pt x="11208512" y="108839"/>
                  </a:lnTo>
                  <a:lnTo>
                    <a:pt x="11185906" y="65150"/>
                  </a:lnTo>
                  <a:lnTo>
                    <a:pt x="11151489" y="30734"/>
                  </a:lnTo>
                  <a:lnTo>
                    <a:pt x="11107801" y="8127"/>
                  </a:lnTo>
                  <a:lnTo>
                    <a:pt x="11057382" y="0"/>
                  </a:lnTo>
                  <a:close/>
                </a:path>
              </a:pathLst>
            </a:custGeom>
            <a:solidFill>
              <a:srgbClr val="0436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537966" y="2049017"/>
              <a:ext cx="11216640" cy="955675"/>
            </a:xfrm>
            <a:custGeom>
              <a:avLst/>
              <a:gdLst/>
              <a:ahLst/>
              <a:cxnLst/>
              <a:rect l="l" t="t" r="r" b="b"/>
              <a:pathLst>
                <a:path w="11216640" h="955675">
                  <a:moveTo>
                    <a:pt x="0" y="159257"/>
                  </a:moveTo>
                  <a:lnTo>
                    <a:pt x="8128" y="108838"/>
                  </a:lnTo>
                  <a:lnTo>
                    <a:pt x="30734" y="65150"/>
                  </a:lnTo>
                  <a:lnTo>
                    <a:pt x="65150" y="30733"/>
                  </a:lnTo>
                  <a:lnTo>
                    <a:pt x="108838" y="8127"/>
                  </a:lnTo>
                  <a:lnTo>
                    <a:pt x="159258" y="0"/>
                  </a:lnTo>
                  <a:lnTo>
                    <a:pt x="11057382" y="0"/>
                  </a:lnTo>
                  <a:lnTo>
                    <a:pt x="11107801" y="8127"/>
                  </a:lnTo>
                  <a:lnTo>
                    <a:pt x="11151489" y="30733"/>
                  </a:lnTo>
                  <a:lnTo>
                    <a:pt x="11185906" y="65150"/>
                  </a:lnTo>
                  <a:lnTo>
                    <a:pt x="11208512" y="108838"/>
                  </a:lnTo>
                  <a:lnTo>
                    <a:pt x="11216640" y="159257"/>
                  </a:lnTo>
                  <a:lnTo>
                    <a:pt x="11216640" y="796162"/>
                  </a:lnTo>
                  <a:lnTo>
                    <a:pt x="11208512" y="846581"/>
                  </a:lnTo>
                  <a:lnTo>
                    <a:pt x="11185906" y="890270"/>
                  </a:lnTo>
                  <a:lnTo>
                    <a:pt x="11151489" y="924686"/>
                  </a:lnTo>
                  <a:lnTo>
                    <a:pt x="11107801" y="947292"/>
                  </a:lnTo>
                  <a:lnTo>
                    <a:pt x="11057382" y="955421"/>
                  </a:lnTo>
                  <a:lnTo>
                    <a:pt x="159258" y="955421"/>
                  </a:lnTo>
                  <a:lnTo>
                    <a:pt x="108838" y="947292"/>
                  </a:lnTo>
                  <a:lnTo>
                    <a:pt x="65150" y="924686"/>
                  </a:lnTo>
                  <a:lnTo>
                    <a:pt x="30734" y="890270"/>
                  </a:lnTo>
                  <a:lnTo>
                    <a:pt x="8128" y="846581"/>
                  </a:lnTo>
                  <a:lnTo>
                    <a:pt x="0" y="796162"/>
                  </a:lnTo>
                  <a:lnTo>
                    <a:pt x="0" y="159257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117338" y="2289429"/>
            <a:ext cx="79622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60">
                <a:solidFill>
                  <a:srgbClr val="FFFFFF"/>
                </a:solidFill>
                <a:latin typeface="Calibri"/>
                <a:cs typeface="Calibri"/>
              </a:rPr>
              <a:t>Broadly,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two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forms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dirty="0" sz="2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Angular</a:t>
            </a:r>
            <a:r>
              <a:rPr dirty="0" sz="2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34211" y="3633215"/>
            <a:ext cx="4189729" cy="1355090"/>
            <a:chOff x="934211" y="3633215"/>
            <a:chExt cx="4189729" cy="1355090"/>
          </a:xfrm>
        </p:grpSpPr>
        <p:sp>
          <p:nvSpPr>
            <p:cNvPr id="10" name="object 10"/>
            <p:cNvSpPr/>
            <p:nvPr/>
          </p:nvSpPr>
          <p:spPr>
            <a:xfrm>
              <a:off x="1351787" y="3633215"/>
              <a:ext cx="3771900" cy="1355090"/>
            </a:xfrm>
            <a:custGeom>
              <a:avLst/>
              <a:gdLst/>
              <a:ahLst/>
              <a:cxnLst/>
              <a:rect l="l" t="t" r="r" b="b"/>
              <a:pathLst>
                <a:path w="3771900" h="1355089">
                  <a:moveTo>
                    <a:pt x="3341370" y="0"/>
                  </a:moveTo>
                  <a:lnTo>
                    <a:pt x="0" y="0"/>
                  </a:lnTo>
                  <a:lnTo>
                    <a:pt x="430530" y="677290"/>
                  </a:lnTo>
                  <a:lnTo>
                    <a:pt x="0" y="1354581"/>
                  </a:lnTo>
                  <a:lnTo>
                    <a:pt x="3341370" y="1354581"/>
                  </a:lnTo>
                  <a:lnTo>
                    <a:pt x="3771900" y="677290"/>
                  </a:lnTo>
                  <a:lnTo>
                    <a:pt x="3341370" y="0"/>
                  </a:lnTo>
                  <a:close/>
                </a:path>
              </a:pathLst>
            </a:custGeom>
            <a:solidFill>
              <a:srgbClr val="16A9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34211" y="3887723"/>
              <a:ext cx="852169" cy="847090"/>
            </a:xfrm>
            <a:custGeom>
              <a:avLst/>
              <a:gdLst/>
              <a:ahLst/>
              <a:cxnLst/>
              <a:rect l="l" t="t" r="r" b="b"/>
              <a:pathLst>
                <a:path w="852169" h="847089">
                  <a:moveTo>
                    <a:pt x="581151" y="0"/>
                  </a:moveTo>
                  <a:lnTo>
                    <a:pt x="0" y="0"/>
                  </a:lnTo>
                  <a:lnTo>
                    <a:pt x="0" y="846963"/>
                  </a:lnTo>
                  <a:lnTo>
                    <a:pt x="581151" y="846963"/>
                  </a:lnTo>
                  <a:lnTo>
                    <a:pt x="851662" y="423417"/>
                  </a:lnTo>
                  <a:lnTo>
                    <a:pt x="581151" y="0"/>
                  </a:lnTo>
                  <a:close/>
                </a:path>
              </a:pathLst>
            </a:custGeom>
            <a:solidFill>
              <a:srgbClr val="0E7D6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1134567" y="4124705"/>
            <a:ext cx="31496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">
                <a:solidFill>
                  <a:srgbClr val="FFFFFF"/>
                </a:solidFill>
                <a:latin typeface="Microsoft JhengHei"/>
                <a:cs typeface="Microsoft JhengHei"/>
              </a:rPr>
              <a:t>02</a:t>
            </a:r>
            <a:endParaRPr sz="2000">
              <a:latin typeface="Microsoft JhengHei"/>
              <a:cs typeface="Microsoft JhengHe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53233" y="4037203"/>
            <a:ext cx="172402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>
                <a:solidFill>
                  <a:srgbClr val="FFFFFF"/>
                </a:solidFill>
                <a:latin typeface="Calibri"/>
                <a:cs typeface="Calibri"/>
              </a:rPr>
              <a:t>Unit</a:t>
            </a:r>
            <a:r>
              <a:rPr dirty="0" sz="2800" spc="-1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-30" b="1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74775" y="6379464"/>
            <a:ext cx="4248785" cy="1356360"/>
            <a:chOff x="874775" y="6379464"/>
            <a:chExt cx="4248785" cy="1356360"/>
          </a:xfrm>
        </p:grpSpPr>
        <p:sp>
          <p:nvSpPr>
            <p:cNvPr id="15" name="object 15"/>
            <p:cNvSpPr/>
            <p:nvPr/>
          </p:nvSpPr>
          <p:spPr>
            <a:xfrm>
              <a:off x="1292351" y="6379464"/>
              <a:ext cx="3831590" cy="1356360"/>
            </a:xfrm>
            <a:custGeom>
              <a:avLst/>
              <a:gdLst/>
              <a:ahLst/>
              <a:cxnLst/>
              <a:rect l="l" t="t" r="r" b="b"/>
              <a:pathLst>
                <a:path w="3831590" h="1356359">
                  <a:moveTo>
                    <a:pt x="3400044" y="0"/>
                  </a:moveTo>
                  <a:lnTo>
                    <a:pt x="0" y="0"/>
                  </a:lnTo>
                  <a:lnTo>
                    <a:pt x="431037" y="678180"/>
                  </a:lnTo>
                  <a:lnTo>
                    <a:pt x="0" y="1356360"/>
                  </a:lnTo>
                  <a:lnTo>
                    <a:pt x="3400044" y="1356360"/>
                  </a:lnTo>
                  <a:lnTo>
                    <a:pt x="3831082" y="678180"/>
                  </a:lnTo>
                  <a:lnTo>
                    <a:pt x="3400044" y="0"/>
                  </a:lnTo>
                  <a:close/>
                </a:path>
              </a:pathLst>
            </a:custGeom>
            <a:solidFill>
              <a:srgbClr val="F45A6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874775" y="6633972"/>
              <a:ext cx="853440" cy="847090"/>
            </a:xfrm>
            <a:custGeom>
              <a:avLst/>
              <a:gdLst/>
              <a:ahLst/>
              <a:cxnLst/>
              <a:rect l="l" t="t" r="r" b="b"/>
              <a:pathLst>
                <a:path w="853439" h="847090">
                  <a:moveTo>
                    <a:pt x="582803" y="0"/>
                  </a:moveTo>
                  <a:lnTo>
                    <a:pt x="0" y="0"/>
                  </a:lnTo>
                  <a:lnTo>
                    <a:pt x="0" y="846963"/>
                  </a:lnTo>
                  <a:lnTo>
                    <a:pt x="582803" y="846963"/>
                  </a:lnTo>
                  <a:lnTo>
                    <a:pt x="853440" y="423417"/>
                  </a:lnTo>
                  <a:lnTo>
                    <a:pt x="582803" y="0"/>
                  </a:lnTo>
                  <a:close/>
                </a:path>
              </a:pathLst>
            </a:custGeom>
            <a:solidFill>
              <a:srgbClr val="EF374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1076350" y="6872731"/>
            <a:ext cx="31496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25">
                <a:solidFill>
                  <a:srgbClr val="FFFFFF"/>
                </a:solidFill>
                <a:latin typeface="Microsoft JhengHei"/>
                <a:cs typeface="Microsoft JhengHei"/>
              </a:rPr>
              <a:t>03</a:t>
            </a:r>
            <a:endParaRPr sz="2000">
              <a:latin typeface="Microsoft JhengHei"/>
              <a:cs typeface="Microsoft JhengHe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56029" y="6784340"/>
            <a:ext cx="272859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0" b="1">
                <a:solidFill>
                  <a:srgbClr val="FFFFFF"/>
                </a:solidFill>
                <a:latin typeface="Calibri"/>
                <a:cs typeface="Calibri"/>
              </a:rPr>
              <a:t>End-to-end</a:t>
            </a:r>
            <a:r>
              <a:rPr dirty="0" sz="2800" spc="-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-30" b="1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025896" y="3817718"/>
            <a:ext cx="11412220" cy="1053465"/>
            <a:chOff x="6025896" y="3817718"/>
            <a:chExt cx="11412220" cy="1053465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25896" y="3817718"/>
              <a:ext cx="11411712" cy="105298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048756" y="3832860"/>
              <a:ext cx="11308080" cy="956944"/>
            </a:xfrm>
            <a:custGeom>
              <a:avLst/>
              <a:gdLst/>
              <a:ahLst/>
              <a:cxnLst/>
              <a:rect l="l" t="t" r="r" b="b"/>
              <a:pathLst>
                <a:path w="11308080" h="956945">
                  <a:moveTo>
                    <a:pt x="11148822" y="0"/>
                  </a:moveTo>
                  <a:lnTo>
                    <a:pt x="159258" y="0"/>
                  </a:lnTo>
                  <a:lnTo>
                    <a:pt x="108839" y="8127"/>
                  </a:lnTo>
                  <a:lnTo>
                    <a:pt x="65151" y="30734"/>
                  </a:lnTo>
                  <a:lnTo>
                    <a:pt x="30734" y="65277"/>
                  </a:lnTo>
                  <a:lnTo>
                    <a:pt x="8128" y="109092"/>
                  </a:lnTo>
                  <a:lnTo>
                    <a:pt x="0" y="159512"/>
                  </a:lnTo>
                  <a:lnTo>
                    <a:pt x="0" y="797432"/>
                  </a:lnTo>
                  <a:lnTo>
                    <a:pt x="8128" y="847851"/>
                  </a:lnTo>
                  <a:lnTo>
                    <a:pt x="30734" y="891666"/>
                  </a:lnTo>
                  <a:lnTo>
                    <a:pt x="65151" y="926211"/>
                  </a:lnTo>
                  <a:lnTo>
                    <a:pt x="108839" y="948816"/>
                  </a:lnTo>
                  <a:lnTo>
                    <a:pt x="159258" y="956944"/>
                  </a:lnTo>
                  <a:lnTo>
                    <a:pt x="11148822" y="956944"/>
                  </a:lnTo>
                  <a:lnTo>
                    <a:pt x="11199241" y="948816"/>
                  </a:lnTo>
                  <a:lnTo>
                    <a:pt x="11242929" y="926211"/>
                  </a:lnTo>
                  <a:lnTo>
                    <a:pt x="11277346" y="891666"/>
                  </a:lnTo>
                  <a:lnTo>
                    <a:pt x="11299952" y="847851"/>
                  </a:lnTo>
                  <a:lnTo>
                    <a:pt x="11308080" y="797432"/>
                  </a:lnTo>
                  <a:lnTo>
                    <a:pt x="11308080" y="159512"/>
                  </a:lnTo>
                  <a:lnTo>
                    <a:pt x="11299952" y="109092"/>
                  </a:lnTo>
                  <a:lnTo>
                    <a:pt x="11277346" y="65277"/>
                  </a:lnTo>
                  <a:lnTo>
                    <a:pt x="11242929" y="30734"/>
                  </a:lnTo>
                  <a:lnTo>
                    <a:pt x="11199241" y="8127"/>
                  </a:lnTo>
                  <a:lnTo>
                    <a:pt x="111488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049518" y="3833622"/>
              <a:ext cx="11308080" cy="956944"/>
            </a:xfrm>
            <a:custGeom>
              <a:avLst/>
              <a:gdLst/>
              <a:ahLst/>
              <a:cxnLst/>
              <a:rect l="l" t="t" r="r" b="b"/>
              <a:pathLst>
                <a:path w="11308080" h="956945">
                  <a:moveTo>
                    <a:pt x="0" y="159512"/>
                  </a:moveTo>
                  <a:lnTo>
                    <a:pt x="8128" y="109092"/>
                  </a:lnTo>
                  <a:lnTo>
                    <a:pt x="30734" y="65277"/>
                  </a:lnTo>
                  <a:lnTo>
                    <a:pt x="65151" y="30733"/>
                  </a:lnTo>
                  <a:lnTo>
                    <a:pt x="108839" y="8127"/>
                  </a:lnTo>
                  <a:lnTo>
                    <a:pt x="159258" y="0"/>
                  </a:lnTo>
                  <a:lnTo>
                    <a:pt x="11148822" y="0"/>
                  </a:lnTo>
                  <a:lnTo>
                    <a:pt x="11199241" y="8127"/>
                  </a:lnTo>
                  <a:lnTo>
                    <a:pt x="11242929" y="30733"/>
                  </a:lnTo>
                  <a:lnTo>
                    <a:pt x="11277346" y="65277"/>
                  </a:lnTo>
                  <a:lnTo>
                    <a:pt x="11299952" y="109092"/>
                  </a:lnTo>
                  <a:lnTo>
                    <a:pt x="11308080" y="159512"/>
                  </a:lnTo>
                  <a:lnTo>
                    <a:pt x="11308080" y="797432"/>
                  </a:lnTo>
                  <a:lnTo>
                    <a:pt x="11299952" y="847851"/>
                  </a:lnTo>
                  <a:lnTo>
                    <a:pt x="11277346" y="891666"/>
                  </a:lnTo>
                  <a:lnTo>
                    <a:pt x="11242929" y="926211"/>
                  </a:lnTo>
                  <a:lnTo>
                    <a:pt x="11199241" y="948816"/>
                  </a:lnTo>
                  <a:lnTo>
                    <a:pt x="11148822" y="956944"/>
                  </a:lnTo>
                  <a:lnTo>
                    <a:pt x="159258" y="956944"/>
                  </a:lnTo>
                  <a:lnTo>
                    <a:pt x="108839" y="948816"/>
                  </a:lnTo>
                  <a:lnTo>
                    <a:pt x="65151" y="926211"/>
                  </a:lnTo>
                  <a:lnTo>
                    <a:pt x="30734" y="891666"/>
                  </a:lnTo>
                  <a:lnTo>
                    <a:pt x="8128" y="847851"/>
                  </a:lnTo>
                  <a:lnTo>
                    <a:pt x="0" y="797432"/>
                  </a:lnTo>
                  <a:lnTo>
                    <a:pt x="0" y="159512"/>
                  </a:lnTo>
                  <a:close/>
                </a:path>
              </a:pathLst>
            </a:custGeom>
            <a:ln w="28956">
              <a:solidFill>
                <a:srgbClr val="16A99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6596253" y="3893946"/>
            <a:ext cx="1012380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2179" marR="5080" indent="-3460115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It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45">
                <a:solidFill>
                  <a:srgbClr val="5F5F5F"/>
                </a:solidFill>
                <a:latin typeface="Calibri"/>
                <a:cs typeface="Calibri"/>
              </a:rPr>
              <a:t>refers</a:t>
            </a:r>
            <a:r>
              <a:rPr dirty="0" sz="2400" spc="-5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to</a:t>
            </a:r>
            <a:r>
              <a:rPr dirty="0" sz="2400" spc="-4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testing</a:t>
            </a:r>
            <a:r>
              <a:rPr dirty="0" sz="2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business</a:t>
            </a:r>
            <a:r>
              <a:rPr dirty="0" sz="2400" spc="-4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logic</a:t>
            </a:r>
            <a:r>
              <a:rPr dirty="0" sz="2400" spc="-4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of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small</a:t>
            </a:r>
            <a:r>
              <a:rPr dirty="0" sz="2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and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isolated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unit</a:t>
            </a:r>
            <a:r>
              <a:rPr dirty="0" sz="2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of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code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to</a:t>
            </a:r>
            <a:r>
              <a:rPr dirty="0" sz="2400" spc="-4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verify</a:t>
            </a:r>
            <a:r>
              <a:rPr dirty="0" sz="2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dirty="0" sz="2400" spc="-5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correctness</a:t>
            </a:r>
            <a:r>
              <a:rPr dirty="0" sz="2400" spc="-8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of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its</a:t>
            </a:r>
            <a:r>
              <a:rPr dirty="0" sz="2400" spc="-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behavior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025896" y="6559384"/>
            <a:ext cx="11412220" cy="1051560"/>
            <a:chOff x="6025896" y="6559384"/>
            <a:chExt cx="11412220" cy="1051560"/>
          </a:xfrm>
        </p:grpSpPr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25896" y="6559384"/>
              <a:ext cx="11411712" cy="105147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048756" y="6574535"/>
              <a:ext cx="11308080" cy="955675"/>
            </a:xfrm>
            <a:custGeom>
              <a:avLst/>
              <a:gdLst/>
              <a:ahLst/>
              <a:cxnLst/>
              <a:rect l="l" t="t" r="r" b="b"/>
              <a:pathLst>
                <a:path w="11308080" h="955675">
                  <a:moveTo>
                    <a:pt x="11149076" y="0"/>
                  </a:moveTo>
                  <a:lnTo>
                    <a:pt x="159004" y="0"/>
                  </a:lnTo>
                  <a:lnTo>
                    <a:pt x="108712" y="8127"/>
                  </a:lnTo>
                  <a:lnTo>
                    <a:pt x="65151" y="30733"/>
                  </a:lnTo>
                  <a:lnTo>
                    <a:pt x="30734" y="65150"/>
                  </a:lnTo>
                  <a:lnTo>
                    <a:pt x="8128" y="108838"/>
                  </a:lnTo>
                  <a:lnTo>
                    <a:pt x="0" y="159130"/>
                  </a:lnTo>
                  <a:lnTo>
                    <a:pt x="0" y="795908"/>
                  </a:lnTo>
                  <a:lnTo>
                    <a:pt x="8128" y="846327"/>
                  </a:lnTo>
                  <a:lnTo>
                    <a:pt x="30734" y="890015"/>
                  </a:lnTo>
                  <a:lnTo>
                    <a:pt x="65151" y="924432"/>
                  </a:lnTo>
                  <a:lnTo>
                    <a:pt x="108712" y="947038"/>
                  </a:lnTo>
                  <a:lnTo>
                    <a:pt x="159004" y="955166"/>
                  </a:lnTo>
                  <a:lnTo>
                    <a:pt x="11149076" y="955166"/>
                  </a:lnTo>
                  <a:lnTo>
                    <a:pt x="11199367" y="947038"/>
                  </a:lnTo>
                  <a:lnTo>
                    <a:pt x="11242929" y="924432"/>
                  </a:lnTo>
                  <a:lnTo>
                    <a:pt x="11277346" y="890015"/>
                  </a:lnTo>
                  <a:lnTo>
                    <a:pt x="11299952" y="846327"/>
                  </a:lnTo>
                  <a:lnTo>
                    <a:pt x="11308080" y="795908"/>
                  </a:lnTo>
                  <a:lnTo>
                    <a:pt x="11308080" y="159130"/>
                  </a:lnTo>
                  <a:lnTo>
                    <a:pt x="11299952" y="108838"/>
                  </a:lnTo>
                  <a:lnTo>
                    <a:pt x="11277346" y="65150"/>
                  </a:lnTo>
                  <a:lnTo>
                    <a:pt x="11242929" y="30733"/>
                  </a:lnTo>
                  <a:lnTo>
                    <a:pt x="11199367" y="8127"/>
                  </a:lnTo>
                  <a:lnTo>
                    <a:pt x="11149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049518" y="6575297"/>
              <a:ext cx="11308080" cy="955675"/>
            </a:xfrm>
            <a:custGeom>
              <a:avLst/>
              <a:gdLst/>
              <a:ahLst/>
              <a:cxnLst/>
              <a:rect l="l" t="t" r="r" b="b"/>
              <a:pathLst>
                <a:path w="11308080" h="955675">
                  <a:moveTo>
                    <a:pt x="0" y="159130"/>
                  </a:moveTo>
                  <a:lnTo>
                    <a:pt x="8128" y="108838"/>
                  </a:lnTo>
                  <a:lnTo>
                    <a:pt x="30734" y="65150"/>
                  </a:lnTo>
                  <a:lnTo>
                    <a:pt x="65151" y="30734"/>
                  </a:lnTo>
                  <a:lnTo>
                    <a:pt x="108712" y="8127"/>
                  </a:lnTo>
                  <a:lnTo>
                    <a:pt x="159004" y="0"/>
                  </a:lnTo>
                  <a:lnTo>
                    <a:pt x="11149076" y="0"/>
                  </a:lnTo>
                  <a:lnTo>
                    <a:pt x="11199368" y="8127"/>
                  </a:lnTo>
                  <a:lnTo>
                    <a:pt x="11242929" y="30734"/>
                  </a:lnTo>
                  <a:lnTo>
                    <a:pt x="11277346" y="65150"/>
                  </a:lnTo>
                  <a:lnTo>
                    <a:pt x="11299952" y="108838"/>
                  </a:lnTo>
                  <a:lnTo>
                    <a:pt x="11308080" y="159130"/>
                  </a:lnTo>
                  <a:lnTo>
                    <a:pt x="11308080" y="795908"/>
                  </a:lnTo>
                  <a:lnTo>
                    <a:pt x="11299952" y="846327"/>
                  </a:lnTo>
                  <a:lnTo>
                    <a:pt x="11277346" y="890015"/>
                  </a:lnTo>
                  <a:lnTo>
                    <a:pt x="11242929" y="924432"/>
                  </a:lnTo>
                  <a:lnTo>
                    <a:pt x="11199368" y="947038"/>
                  </a:lnTo>
                  <a:lnTo>
                    <a:pt x="11149076" y="955166"/>
                  </a:lnTo>
                  <a:lnTo>
                    <a:pt x="159004" y="955166"/>
                  </a:lnTo>
                  <a:lnTo>
                    <a:pt x="108712" y="947038"/>
                  </a:lnTo>
                  <a:lnTo>
                    <a:pt x="65151" y="924432"/>
                  </a:lnTo>
                  <a:lnTo>
                    <a:pt x="30734" y="890015"/>
                  </a:lnTo>
                  <a:lnTo>
                    <a:pt x="8128" y="846327"/>
                  </a:lnTo>
                  <a:lnTo>
                    <a:pt x="0" y="795908"/>
                  </a:lnTo>
                  <a:lnTo>
                    <a:pt x="0" y="159130"/>
                  </a:lnTo>
                  <a:close/>
                </a:path>
              </a:pathLst>
            </a:custGeom>
            <a:ln w="28956">
              <a:solidFill>
                <a:srgbClr val="EF374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6607302" y="6634988"/>
            <a:ext cx="1018921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30320" marR="5080" indent="-3818254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It</a:t>
            </a:r>
            <a:r>
              <a:rPr dirty="0" sz="2400" spc="-4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simulates</a:t>
            </a:r>
            <a:r>
              <a:rPr dirty="0" sz="2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user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actions</a:t>
            </a:r>
            <a:r>
              <a:rPr dirty="0" sz="2400" spc="-4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(such</a:t>
            </a:r>
            <a:r>
              <a:rPr dirty="0" sz="2400" spc="-5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as 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button</a:t>
            </a:r>
            <a:r>
              <a:rPr dirty="0" sz="2400" spc="-4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clicks)</a:t>
            </a:r>
            <a:r>
              <a:rPr dirty="0" sz="2400" spc="-8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and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checks</a:t>
            </a:r>
            <a:r>
              <a:rPr dirty="0" sz="2400" spc="-7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whether</a:t>
            </a:r>
            <a:r>
              <a:rPr dirty="0" sz="2400" spc="-4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 application </a:t>
            </a:r>
            <a:r>
              <a:rPr dirty="0" sz="2400" spc="-5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behaves</a:t>
            </a:r>
            <a:r>
              <a:rPr dirty="0" sz="2400" spc="-6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as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 expected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024628" y="8570976"/>
            <a:ext cx="8314690" cy="510540"/>
          </a:xfrm>
          <a:custGeom>
            <a:avLst/>
            <a:gdLst/>
            <a:ahLst/>
            <a:cxnLst/>
            <a:rect l="l" t="t" r="r" b="b"/>
            <a:pathLst>
              <a:path w="8314690" h="510540">
                <a:moveTo>
                  <a:pt x="0" y="85090"/>
                </a:moveTo>
                <a:lnTo>
                  <a:pt x="6731" y="51943"/>
                </a:lnTo>
                <a:lnTo>
                  <a:pt x="24892" y="24892"/>
                </a:lnTo>
                <a:lnTo>
                  <a:pt x="51943" y="6731"/>
                </a:lnTo>
                <a:lnTo>
                  <a:pt x="85089" y="0"/>
                </a:lnTo>
                <a:lnTo>
                  <a:pt x="8229473" y="0"/>
                </a:lnTo>
                <a:lnTo>
                  <a:pt x="8262620" y="6731"/>
                </a:lnTo>
                <a:lnTo>
                  <a:pt x="8289670" y="24892"/>
                </a:lnTo>
                <a:lnTo>
                  <a:pt x="8307832" y="51943"/>
                </a:lnTo>
                <a:lnTo>
                  <a:pt x="8314562" y="85090"/>
                </a:lnTo>
                <a:lnTo>
                  <a:pt x="8314562" y="425450"/>
                </a:lnTo>
                <a:lnTo>
                  <a:pt x="8307832" y="458571"/>
                </a:lnTo>
                <a:lnTo>
                  <a:pt x="8289670" y="485609"/>
                </a:lnTo>
                <a:lnTo>
                  <a:pt x="8262620" y="503847"/>
                </a:lnTo>
                <a:lnTo>
                  <a:pt x="8229473" y="510540"/>
                </a:lnTo>
                <a:lnTo>
                  <a:pt x="85089" y="510540"/>
                </a:lnTo>
                <a:lnTo>
                  <a:pt x="51943" y="503847"/>
                </a:lnTo>
                <a:lnTo>
                  <a:pt x="24892" y="485609"/>
                </a:lnTo>
                <a:lnTo>
                  <a:pt x="6731" y="458571"/>
                </a:lnTo>
                <a:lnTo>
                  <a:pt x="0" y="425450"/>
                </a:lnTo>
                <a:lnTo>
                  <a:pt x="0" y="85090"/>
                </a:lnTo>
                <a:close/>
              </a:path>
            </a:pathLst>
          </a:custGeom>
          <a:ln w="9144">
            <a:solidFill>
              <a:srgbClr val="04364F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5129276" y="8590863"/>
            <a:ext cx="802894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During</a:t>
            </a:r>
            <a:r>
              <a:rPr dirty="0" sz="2400" spc="-7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end-to-end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testing,</a:t>
            </a:r>
            <a:r>
              <a:rPr dirty="0" sz="2400" spc="-4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you</a:t>
            </a:r>
            <a:r>
              <a:rPr dirty="0" sz="2400" spc="-4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should</a:t>
            </a:r>
            <a:r>
              <a:rPr dirty="0" sz="2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not</a:t>
            </a:r>
            <a:r>
              <a:rPr dirty="0" sz="2400" spc="-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run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unit-testing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scripts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046988" y="9441178"/>
            <a:ext cx="2303145" cy="818515"/>
            <a:chOff x="1046988" y="9441178"/>
            <a:chExt cx="2303145" cy="818515"/>
          </a:xfrm>
        </p:grpSpPr>
        <p:sp>
          <p:nvSpPr>
            <p:cNvPr id="32" name="object 32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2276856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2276856" y="792480"/>
                  </a:lnTo>
                  <a:lnTo>
                    <a:pt x="2276856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0" y="792480"/>
                  </a:moveTo>
                  <a:lnTo>
                    <a:pt x="2276856" y="792480"/>
                  </a:lnTo>
                  <a:lnTo>
                    <a:pt x="2276856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25907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7361" y="599312"/>
            <a:ext cx="10538460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5"/>
              <a:t>Types</a:t>
            </a:r>
            <a:r>
              <a:rPr dirty="0" sz="5600" spc="-50"/>
              <a:t> </a:t>
            </a:r>
            <a:r>
              <a:rPr dirty="0" sz="5600" spc="-5"/>
              <a:t>of</a:t>
            </a:r>
            <a:r>
              <a:rPr dirty="0" sz="5600" spc="-30"/>
              <a:t> </a:t>
            </a:r>
            <a:r>
              <a:rPr dirty="0" sz="5600" spc="-5"/>
              <a:t>Testing</a:t>
            </a:r>
            <a:r>
              <a:rPr dirty="0" sz="5600" spc="-80"/>
              <a:t> </a:t>
            </a:r>
            <a:r>
              <a:rPr dirty="0" sz="5600"/>
              <a:t>In</a:t>
            </a:r>
            <a:r>
              <a:rPr dirty="0" sz="5600" spc="-55"/>
              <a:t> </a:t>
            </a:r>
            <a:r>
              <a:rPr dirty="0" sz="5600"/>
              <a:t>Angular</a:t>
            </a:r>
            <a:r>
              <a:rPr dirty="0" sz="5600" spc="-114"/>
              <a:t> </a:t>
            </a:r>
            <a:r>
              <a:rPr dirty="0" sz="5600"/>
              <a:t>(Contd.)</a:t>
            </a:r>
            <a:endParaRPr sz="5600"/>
          </a:p>
        </p:txBody>
      </p:sp>
      <p:grpSp>
        <p:nvGrpSpPr>
          <p:cNvPr id="3" name="object 3"/>
          <p:cNvGrpSpPr/>
          <p:nvPr/>
        </p:nvGrpSpPr>
        <p:grpSpPr>
          <a:xfrm>
            <a:off x="14235684" y="3549440"/>
            <a:ext cx="2910840" cy="835660"/>
            <a:chOff x="14235684" y="3549440"/>
            <a:chExt cx="2910840" cy="8356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35684" y="3549440"/>
              <a:ext cx="2910840" cy="83510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4257020" y="3564635"/>
              <a:ext cx="2808605" cy="739140"/>
            </a:xfrm>
            <a:custGeom>
              <a:avLst/>
              <a:gdLst/>
              <a:ahLst/>
              <a:cxnLst/>
              <a:rect l="l" t="t" r="r" b="b"/>
              <a:pathLst>
                <a:path w="2808605" h="739139">
                  <a:moveTo>
                    <a:pt x="2685669" y="0"/>
                  </a:moveTo>
                  <a:lnTo>
                    <a:pt x="122936" y="0"/>
                  </a:lnTo>
                  <a:lnTo>
                    <a:pt x="75057" y="9652"/>
                  </a:lnTo>
                  <a:lnTo>
                    <a:pt x="35941" y="36068"/>
                  </a:lnTo>
                  <a:lnTo>
                    <a:pt x="9651" y="75184"/>
                  </a:lnTo>
                  <a:lnTo>
                    <a:pt x="0" y="123190"/>
                  </a:lnTo>
                  <a:lnTo>
                    <a:pt x="0" y="615696"/>
                  </a:lnTo>
                  <a:lnTo>
                    <a:pt x="9651" y="663702"/>
                  </a:lnTo>
                  <a:lnTo>
                    <a:pt x="35941" y="702818"/>
                  </a:lnTo>
                  <a:lnTo>
                    <a:pt x="75057" y="729234"/>
                  </a:lnTo>
                  <a:lnTo>
                    <a:pt x="122936" y="738886"/>
                  </a:lnTo>
                  <a:lnTo>
                    <a:pt x="2685669" y="738886"/>
                  </a:lnTo>
                  <a:lnTo>
                    <a:pt x="2733548" y="729234"/>
                  </a:lnTo>
                  <a:lnTo>
                    <a:pt x="2772537" y="702818"/>
                  </a:lnTo>
                  <a:lnTo>
                    <a:pt x="2798953" y="663702"/>
                  </a:lnTo>
                  <a:lnTo>
                    <a:pt x="2808605" y="615696"/>
                  </a:lnTo>
                  <a:lnTo>
                    <a:pt x="2808605" y="123190"/>
                  </a:lnTo>
                  <a:lnTo>
                    <a:pt x="2798953" y="75184"/>
                  </a:lnTo>
                  <a:lnTo>
                    <a:pt x="2772537" y="36068"/>
                  </a:lnTo>
                  <a:lnTo>
                    <a:pt x="2733548" y="9652"/>
                  </a:lnTo>
                  <a:lnTo>
                    <a:pt x="2685669" y="0"/>
                  </a:lnTo>
                  <a:close/>
                </a:path>
              </a:pathLst>
            </a:custGeom>
            <a:solidFill>
              <a:srgbClr val="0D80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4257782" y="3565397"/>
              <a:ext cx="2808605" cy="739140"/>
            </a:xfrm>
            <a:custGeom>
              <a:avLst/>
              <a:gdLst/>
              <a:ahLst/>
              <a:cxnLst/>
              <a:rect l="l" t="t" r="r" b="b"/>
              <a:pathLst>
                <a:path w="2808605" h="739139">
                  <a:moveTo>
                    <a:pt x="0" y="123190"/>
                  </a:moveTo>
                  <a:lnTo>
                    <a:pt x="9651" y="75183"/>
                  </a:lnTo>
                  <a:lnTo>
                    <a:pt x="36067" y="36068"/>
                  </a:lnTo>
                  <a:lnTo>
                    <a:pt x="75056" y="9651"/>
                  </a:lnTo>
                  <a:lnTo>
                    <a:pt x="122935" y="0"/>
                  </a:lnTo>
                  <a:lnTo>
                    <a:pt x="2685669" y="0"/>
                  </a:lnTo>
                  <a:lnTo>
                    <a:pt x="2733548" y="9651"/>
                  </a:lnTo>
                  <a:lnTo>
                    <a:pt x="2772536" y="36068"/>
                  </a:lnTo>
                  <a:lnTo>
                    <a:pt x="2798952" y="75183"/>
                  </a:lnTo>
                  <a:lnTo>
                    <a:pt x="2808604" y="123190"/>
                  </a:lnTo>
                  <a:lnTo>
                    <a:pt x="2808604" y="615696"/>
                  </a:lnTo>
                  <a:lnTo>
                    <a:pt x="2798952" y="663701"/>
                  </a:lnTo>
                  <a:lnTo>
                    <a:pt x="2772536" y="702817"/>
                  </a:lnTo>
                  <a:lnTo>
                    <a:pt x="2733548" y="729234"/>
                  </a:lnTo>
                  <a:lnTo>
                    <a:pt x="2685669" y="738886"/>
                  </a:lnTo>
                  <a:lnTo>
                    <a:pt x="122935" y="738886"/>
                  </a:lnTo>
                  <a:lnTo>
                    <a:pt x="75056" y="729234"/>
                  </a:lnTo>
                  <a:lnTo>
                    <a:pt x="36067" y="702817"/>
                  </a:lnTo>
                  <a:lnTo>
                    <a:pt x="9651" y="663701"/>
                  </a:lnTo>
                  <a:lnTo>
                    <a:pt x="0" y="615696"/>
                  </a:lnTo>
                  <a:lnTo>
                    <a:pt x="0" y="123190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4611604" y="3699509"/>
            <a:ext cx="20485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85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400" spc="-55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400" spc="-9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400" spc="-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dirty="0" sz="2400" spc="-6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am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235684" y="6385604"/>
            <a:ext cx="2910840" cy="835660"/>
            <a:chOff x="14235684" y="6385604"/>
            <a:chExt cx="2910840" cy="83566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35684" y="6385604"/>
              <a:ext cx="2910840" cy="83510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4257020" y="6400799"/>
              <a:ext cx="2808605" cy="739140"/>
            </a:xfrm>
            <a:custGeom>
              <a:avLst/>
              <a:gdLst/>
              <a:ahLst/>
              <a:cxnLst/>
              <a:rect l="l" t="t" r="r" b="b"/>
              <a:pathLst>
                <a:path w="2808605" h="739140">
                  <a:moveTo>
                    <a:pt x="2685669" y="0"/>
                  </a:moveTo>
                  <a:lnTo>
                    <a:pt x="122936" y="0"/>
                  </a:lnTo>
                  <a:lnTo>
                    <a:pt x="75057" y="9651"/>
                  </a:lnTo>
                  <a:lnTo>
                    <a:pt x="35941" y="36067"/>
                  </a:lnTo>
                  <a:lnTo>
                    <a:pt x="9651" y="75184"/>
                  </a:lnTo>
                  <a:lnTo>
                    <a:pt x="0" y="123189"/>
                  </a:lnTo>
                  <a:lnTo>
                    <a:pt x="0" y="615696"/>
                  </a:lnTo>
                  <a:lnTo>
                    <a:pt x="9651" y="663701"/>
                  </a:lnTo>
                  <a:lnTo>
                    <a:pt x="35941" y="702818"/>
                  </a:lnTo>
                  <a:lnTo>
                    <a:pt x="75057" y="729233"/>
                  </a:lnTo>
                  <a:lnTo>
                    <a:pt x="122936" y="738886"/>
                  </a:lnTo>
                  <a:lnTo>
                    <a:pt x="2685669" y="738886"/>
                  </a:lnTo>
                  <a:lnTo>
                    <a:pt x="2733548" y="729233"/>
                  </a:lnTo>
                  <a:lnTo>
                    <a:pt x="2772537" y="702818"/>
                  </a:lnTo>
                  <a:lnTo>
                    <a:pt x="2798953" y="663701"/>
                  </a:lnTo>
                  <a:lnTo>
                    <a:pt x="2808605" y="615696"/>
                  </a:lnTo>
                  <a:lnTo>
                    <a:pt x="2808605" y="123189"/>
                  </a:lnTo>
                  <a:lnTo>
                    <a:pt x="2798953" y="75184"/>
                  </a:lnTo>
                  <a:lnTo>
                    <a:pt x="2772537" y="36067"/>
                  </a:lnTo>
                  <a:lnTo>
                    <a:pt x="2733548" y="9651"/>
                  </a:lnTo>
                  <a:lnTo>
                    <a:pt x="2685669" y="0"/>
                  </a:lnTo>
                  <a:close/>
                </a:path>
              </a:pathLst>
            </a:custGeom>
            <a:solidFill>
              <a:srgbClr val="F09C1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4257782" y="6401561"/>
              <a:ext cx="2808605" cy="739140"/>
            </a:xfrm>
            <a:custGeom>
              <a:avLst/>
              <a:gdLst/>
              <a:ahLst/>
              <a:cxnLst/>
              <a:rect l="l" t="t" r="r" b="b"/>
              <a:pathLst>
                <a:path w="2808605" h="739140">
                  <a:moveTo>
                    <a:pt x="0" y="123189"/>
                  </a:moveTo>
                  <a:lnTo>
                    <a:pt x="9651" y="75184"/>
                  </a:lnTo>
                  <a:lnTo>
                    <a:pt x="36067" y="36067"/>
                  </a:lnTo>
                  <a:lnTo>
                    <a:pt x="75056" y="9651"/>
                  </a:lnTo>
                  <a:lnTo>
                    <a:pt x="122935" y="0"/>
                  </a:lnTo>
                  <a:lnTo>
                    <a:pt x="2685669" y="0"/>
                  </a:lnTo>
                  <a:lnTo>
                    <a:pt x="2733548" y="9651"/>
                  </a:lnTo>
                  <a:lnTo>
                    <a:pt x="2772536" y="36067"/>
                  </a:lnTo>
                  <a:lnTo>
                    <a:pt x="2798952" y="75184"/>
                  </a:lnTo>
                  <a:lnTo>
                    <a:pt x="2808604" y="123189"/>
                  </a:lnTo>
                  <a:lnTo>
                    <a:pt x="2808604" y="615696"/>
                  </a:lnTo>
                  <a:lnTo>
                    <a:pt x="2798952" y="663701"/>
                  </a:lnTo>
                  <a:lnTo>
                    <a:pt x="2772536" y="702818"/>
                  </a:lnTo>
                  <a:lnTo>
                    <a:pt x="2733548" y="729233"/>
                  </a:lnTo>
                  <a:lnTo>
                    <a:pt x="2685669" y="738886"/>
                  </a:lnTo>
                  <a:lnTo>
                    <a:pt x="122935" y="738886"/>
                  </a:lnTo>
                  <a:lnTo>
                    <a:pt x="75056" y="729233"/>
                  </a:lnTo>
                  <a:lnTo>
                    <a:pt x="36067" y="702818"/>
                  </a:lnTo>
                  <a:lnTo>
                    <a:pt x="9651" y="663701"/>
                  </a:lnTo>
                  <a:lnTo>
                    <a:pt x="0" y="615696"/>
                  </a:lnTo>
                  <a:lnTo>
                    <a:pt x="0" y="123189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14860015" y="6536182"/>
            <a:ext cx="15697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45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400" spc="5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400" spc="-55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Runn</a:t>
            </a:r>
            <a:r>
              <a:rPr dirty="0" sz="2400" spc="5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400" spc="-7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4235684" y="7854740"/>
            <a:ext cx="2910840" cy="835660"/>
            <a:chOff x="14235684" y="7854740"/>
            <a:chExt cx="2910840" cy="83566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35684" y="7854740"/>
              <a:ext cx="2910840" cy="83510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4257020" y="7869936"/>
              <a:ext cx="2808605" cy="739140"/>
            </a:xfrm>
            <a:custGeom>
              <a:avLst/>
              <a:gdLst/>
              <a:ahLst/>
              <a:cxnLst/>
              <a:rect l="l" t="t" r="r" b="b"/>
              <a:pathLst>
                <a:path w="2808605" h="739140">
                  <a:moveTo>
                    <a:pt x="2685669" y="0"/>
                  </a:moveTo>
                  <a:lnTo>
                    <a:pt x="122936" y="0"/>
                  </a:lnTo>
                  <a:lnTo>
                    <a:pt x="75057" y="9651"/>
                  </a:lnTo>
                  <a:lnTo>
                    <a:pt x="35941" y="36067"/>
                  </a:lnTo>
                  <a:lnTo>
                    <a:pt x="9651" y="75183"/>
                  </a:lnTo>
                  <a:lnTo>
                    <a:pt x="0" y="123189"/>
                  </a:lnTo>
                  <a:lnTo>
                    <a:pt x="0" y="615695"/>
                  </a:lnTo>
                  <a:lnTo>
                    <a:pt x="9651" y="663701"/>
                  </a:lnTo>
                  <a:lnTo>
                    <a:pt x="35941" y="702817"/>
                  </a:lnTo>
                  <a:lnTo>
                    <a:pt x="75057" y="729233"/>
                  </a:lnTo>
                  <a:lnTo>
                    <a:pt x="122936" y="738885"/>
                  </a:lnTo>
                  <a:lnTo>
                    <a:pt x="2685669" y="738885"/>
                  </a:lnTo>
                  <a:lnTo>
                    <a:pt x="2733548" y="729233"/>
                  </a:lnTo>
                  <a:lnTo>
                    <a:pt x="2772537" y="702817"/>
                  </a:lnTo>
                  <a:lnTo>
                    <a:pt x="2798953" y="663701"/>
                  </a:lnTo>
                  <a:lnTo>
                    <a:pt x="2808605" y="615695"/>
                  </a:lnTo>
                  <a:lnTo>
                    <a:pt x="2808605" y="123189"/>
                  </a:lnTo>
                  <a:lnTo>
                    <a:pt x="2798953" y="75183"/>
                  </a:lnTo>
                  <a:lnTo>
                    <a:pt x="2772537" y="36067"/>
                  </a:lnTo>
                  <a:lnTo>
                    <a:pt x="2733548" y="9651"/>
                  </a:lnTo>
                  <a:lnTo>
                    <a:pt x="2685669" y="0"/>
                  </a:lnTo>
                  <a:close/>
                </a:path>
              </a:pathLst>
            </a:custGeom>
            <a:solidFill>
              <a:srgbClr val="9CB85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4257782" y="7870698"/>
              <a:ext cx="2808605" cy="739140"/>
            </a:xfrm>
            <a:custGeom>
              <a:avLst/>
              <a:gdLst/>
              <a:ahLst/>
              <a:cxnLst/>
              <a:rect l="l" t="t" r="r" b="b"/>
              <a:pathLst>
                <a:path w="2808605" h="739140">
                  <a:moveTo>
                    <a:pt x="0" y="123189"/>
                  </a:moveTo>
                  <a:lnTo>
                    <a:pt x="9651" y="75183"/>
                  </a:lnTo>
                  <a:lnTo>
                    <a:pt x="36067" y="36068"/>
                  </a:lnTo>
                  <a:lnTo>
                    <a:pt x="75056" y="9651"/>
                  </a:lnTo>
                  <a:lnTo>
                    <a:pt x="122935" y="0"/>
                  </a:lnTo>
                  <a:lnTo>
                    <a:pt x="2685669" y="0"/>
                  </a:lnTo>
                  <a:lnTo>
                    <a:pt x="2733548" y="9651"/>
                  </a:lnTo>
                  <a:lnTo>
                    <a:pt x="2772536" y="36068"/>
                  </a:lnTo>
                  <a:lnTo>
                    <a:pt x="2798952" y="75183"/>
                  </a:lnTo>
                  <a:lnTo>
                    <a:pt x="2808604" y="123189"/>
                  </a:lnTo>
                  <a:lnTo>
                    <a:pt x="2808604" y="615695"/>
                  </a:lnTo>
                  <a:lnTo>
                    <a:pt x="2798952" y="663701"/>
                  </a:lnTo>
                  <a:lnTo>
                    <a:pt x="2772536" y="702818"/>
                  </a:lnTo>
                  <a:lnTo>
                    <a:pt x="2733548" y="729233"/>
                  </a:lnTo>
                  <a:lnTo>
                    <a:pt x="2685669" y="738885"/>
                  </a:lnTo>
                  <a:lnTo>
                    <a:pt x="122935" y="738885"/>
                  </a:lnTo>
                  <a:lnTo>
                    <a:pt x="75056" y="729233"/>
                  </a:lnTo>
                  <a:lnTo>
                    <a:pt x="36067" y="702818"/>
                  </a:lnTo>
                  <a:lnTo>
                    <a:pt x="9651" y="663701"/>
                  </a:lnTo>
                  <a:lnTo>
                    <a:pt x="0" y="615695"/>
                  </a:lnTo>
                  <a:lnTo>
                    <a:pt x="0" y="123189"/>
                  </a:lnTo>
                  <a:close/>
                </a:path>
              </a:pathLst>
            </a:custGeom>
            <a:ln w="2895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15082519" y="8005317"/>
            <a:ext cx="11385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Browsers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78752" y="2273807"/>
            <a:ext cx="7037832" cy="6586728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986027" y="3400257"/>
            <a:ext cx="3133725" cy="4038600"/>
            <a:chOff x="986027" y="3400257"/>
            <a:chExt cx="3133725" cy="4038600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6027" y="3400257"/>
              <a:ext cx="3133344" cy="403838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007363" y="3416807"/>
              <a:ext cx="3030855" cy="3940810"/>
            </a:xfrm>
            <a:custGeom>
              <a:avLst/>
              <a:gdLst/>
              <a:ahLst/>
              <a:cxnLst/>
              <a:rect l="l" t="t" r="r" b="b"/>
              <a:pathLst>
                <a:path w="3030854" h="3940809">
                  <a:moveTo>
                    <a:pt x="2525649" y="0"/>
                  </a:moveTo>
                  <a:lnTo>
                    <a:pt x="505079" y="0"/>
                  </a:lnTo>
                  <a:lnTo>
                    <a:pt x="456438" y="2286"/>
                  </a:lnTo>
                  <a:lnTo>
                    <a:pt x="409194" y="9144"/>
                  </a:lnTo>
                  <a:lnTo>
                    <a:pt x="363347" y="20193"/>
                  </a:lnTo>
                  <a:lnTo>
                    <a:pt x="319278" y="35306"/>
                  </a:lnTo>
                  <a:lnTo>
                    <a:pt x="277114" y="54228"/>
                  </a:lnTo>
                  <a:lnTo>
                    <a:pt x="237109" y="76835"/>
                  </a:lnTo>
                  <a:lnTo>
                    <a:pt x="199478" y="102870"/>
                  </a:lnTo>
                  <a:lnTo>
                    <a:pt x="164439" y="132080"/>
                  </a:lnTo>
                  <a:lnTo>
                    <a:pt x="132181" y="164338"/>
                  </a:lnTo>
                  <a:lnTo>
                    <a:pt x="102933" y="199390"/>
                  </a:lnTo>
                  <a:lnTo>
                    <a:pt x="76898" y="236982"/>
                  </a:lnTo>
                  <a:lnTo>
                    <a:pt x="54279" y="276987"/>
                  </a:lnTo>
                  <a:lnTo>
                    <a:pt x="35306" y="319024"/>
                  </a:lnTo>
                  <a:lnTo>
                    <a:pt x="20180" y="363093"/>
                  </a:lnTo>
                  <a:lnTo>
                    <a:pt x="9105" y="408940"/>
                  </a:lnTo>
                  <a:lnTo>
                    <a:pt x="2311" y="456311"/>
                  </a:lnTo>
                  <a:lnTo>
                    <a:pt x="0" y="504952"/>
                  </a:lnTo>
                  <a:lnTo>
                    <a:pt x="0" y="3435731"/>
                  </a:lnTo>
                  <a:lnTo>
                    <a:pt x="2311" y="3484372"/>
                  </a:lnTo>
                  <a:lnTo>
                    <a:pt x="9105" y="3531743"/>
                  </a:lnTo>
                  <a:lnTo>
                    <a:pt x="20180" y="3577463"/>
                  </a:lnTo>
                  <a:lnTo>
                    <a:pt x="35306" y="3621532"/>
                  </a:lnTo>
                  <a:lnTo>
                    <a:pt x="54279" y="3663696"/>
                  </a:lnTo>
                  <a:lnTo>
                    <a:pt x="76898" y="3703701"/>
                  </a:lnTo>
                  <a:lnTo>
                    <a:pt x="102933" y="3741293"/>
                  </a:lnTo>
                  <a:lnTo>
                    <a:pt x="132181" y="3776345"/>
                  </a:lnTo>
                  <a:lnTo>
                    <a:pt x="164439" y="3808603"/>
                  </a:lnTo>
                  <a:lnTo>
                    <a:pt x="199478" y="3837813"/>
                  </a:lnTo>
                  <a:lnTo>
                    <a:pt x="237109" y="3863848"/>
                  </a:lnTo>
                  <a:lnTo>
                    <a:pt x="277114" y="3886454"/>
                  </a:lnTo>
                  <a:lnTo>
                    <a:pt x="319278" y="3905377"/>
                  </a:lnTo>
                  <a:lnTo>
                    <a:pt x="363347" y="3920490"/>
                  </a:lnTo>
                  <a:lnTo>
                    <a:pt x="409194" y="3931539"/>
                  </a:lnTo>
                  <a:lnTo>
                    <a:pt x="456438" y="3938397"/>
                  </a:lnTo>
                  <a:lnTo>
                    <a:pt x="505079" y="3940683"/>
                  </a:lnTo>
                  <a:lnTo>
                    <a:pt x="2525649" y="3940683"/>
                  </a:lnTo>
                  <a:lnTo>
                    <a:pt x="2574290" y="3938397"/>
                  </a:lnTo>
                  <a:lnTo>
                    <a:pt x="2621534" y="3931539"/>
                  </a:lnTo>
                  <a:lnTo>
                    <a:pt x="2667381" y="3920490"/>
                  </a:lnTo>
                  <a:lnTo>
                    <a:pt x="2711450" y="3905377"/>
                  </a:lnTo>
                  <a:lnTo>
                    <a:pt x="2753614" y="3886454"/>
                  </a:lnTo>
                  <a:lnTo>
                    <a:pt x="2793619" y="3863848"/>
                  </a:lnTo>
                  <a:lnTo>
                    <a:pt x="2831211" y="3837813"/>
                  </a:lnTo>
                  <a:lnTo>
                    <a:pt x="2866263" y="3808603"/>
                  </a:lnTo>
                  <a:lnTo>
                    <a:pt x="2898521" y="3776345"/>
                  </a:lnTo>
                  <a:lnTo>
                    <a:pt x="2927858" y="3741293"/>
                  </a:lnTo>
                  <a:lnTo>
                    <a:pt x="2953893" y="3703701"/>
                  </a:lnTo>
                  <a:lnTo>
                    <a:pt x="2976499" y="3663696"/>
                  </a:lnTo>
                  <a:lnTo>
                    <a:pt x="2995422" y="3621532"/>
                  </a:lnTo>
                  <a:lnTo>
                    <a:pt x="3010535" y="3577463"/>
                  </a:lnTo>
                  <a:lnTo>
                    <a:pt x="3021584" y="3531743"/>
                  </a:lnTo>
                  <a:lnTo>
                    <a:pt x="3028441" y="3484372"/>
                  </a:lnTo>
                  <a:lnTo>
                    <a:pt x="3030728" y="3435731"/>
                  </a:lnTo>
                  <a:lnTo>
                    <a:pt x="3030728" y="504952"/>
                  </a:lnTo>
                  <a:lnTo>
                    <a:pt x="3028441" y="456311"/>
                  </a:lnTo>
                  <a:lnTo>
                    <a:pt x="3021584" y="408940"/>
                  </a:lnTo>
                  <a:lnTo>
                    <a:pt x="3010535" y="363093"/>
                  </a:lnTo>
                  <a:lnTo>
                    <a:pt x="2995422" y="319024"/>
                  </a:lnTo>
                  <a:lnTo>
                    <a:pt x="2976499" y="276987"/>
                  </a:lnTo>
                  <a:lnTo>
                    <a:pt x="2953893" y="236982"/>
                  </a:lnTo>
                  <a:lnTo>
                    <a:pt x="2927858" y="199390"/>
                  </a:lnTo>
                  <a:lnTo>
                    <a:pt x="2898521" y="164338"/>
                  </a:lnTo>
                  <a:lnTo>
                    <a:pt x="2866263" y="132080"/>
                  </a:lnTo>
                  <a:lnTo>
                    <a:pt x="2831211" y="102870"/>
                  </a:lnTo>
                  <a:lnTo>
                    <a:pt x="2793619" y="76835"/>
                  </a:lnTo>
                  <a:lnTo>
                    <a:pt x="2753614" y="54228"/>
                  </a:lnTo>
                  <a:lnTo>
                    <a:pt x="2711450" y="35306"/>
                  </a:lnTo>
                  <a:lnTo>
                    <a:pt x="2667381" y="20193"/>
                  </a:lnTo>
                  <a:lnTo>
                    <a:pt x="2621534" y="9144"/>
                  </a:lnTo>
                  <a:lnTo>
                    <a:pt x="2574290" y="2286"/>
                  </a:lnTo>
                  <a:lnTo>
                    <a:pt x="25256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08125" y="3417569"/>
              <a:ext cx="3030855" cy="3940810"/>
            </a:xfrm>
            <a:custGeom>
              <a:avLst/>
              <a:gdLst/>
              <a:ahLst/>
              <a:cxnLst/>
              <a:rect l="l" t="t" r="r" b="b"/>
              <a:pathLst>
                <a:path w="3030854" h="3940809">
                  <a:moveTo>
                    <a:pt x="0" y="504951"/>
                  </a:moveTo>
                  <a:lnTo>
                    <a:pt x="2311" y="456310"/>
                  </a:lnTo>
                  <a:lnTo>
                    <a:pt x="9105" y="408939"/>
                  </a:lnTo>
                  <a:lnTo>
                    <a:pt x="20180" y="363093"/>
                  </a:lnTo>
                  <a:lnTo>
                    <a:pt x="35306" y="319024"/>
                  </a:lnTo>
                  <a:lnTo>
                    <a:pt x="54279" y="276986"/>
                  </a:lnTo>
                  <a:lnTo>
                    <a:pt x="76898" y="236981"/>
                  </a:lnTo>
                  <a:lnTo>
                    <a:pt x="102933" y="199389"/>
                  </a:lnTo>
                  <a:lnTo>
                    <a:pt x="132181" y="164337"/>
                  </a:lnTo>
                  <a:lnTo>
                    <a:pt x="164439" y="132079"/>
                  </a:lnTo>
                  <a:lnTo>
                    <a:pt x="199478" y="102870"/>
                  </a:lnTo>
                  <a:lnTo>
                    <a:pt x="237109" y="76834"/>
                  </a:lnTo>
                  <a:lnTo>
                    <a:pt x="277114" y="54228"/>
                  </a:lnTo>
                  <a:lnTo>
                    <a:pt x="319278" y="35305"/>
                  </a:lnTo>
                  <a:lnTo>
                    <a:pt x="363347" y="20193"/>
                  </a:lnTo>
                  <a:lnTo>
                    <a:pt x="409194" y="9144"/>
                  </a:lnTo>
                  <a:lnTo>
                    <a:pt x="456438" y="2285"/>
                  </a:lnTo>
                  <a:lnTo>
                    <a:pt x="505079" y="0"/>
                  </a:lnTo>
                  <a:lnTo>
                    <a:pt x="2525649" y="0"/>
                  </a:lnTo>
                  <a:lnTo>
                    <a:pt x="2574290" y="2285"/>
                  </a:lnTo>
                  <a:lnTo>
                    <a:pt x="2621534" y="9144"/>
                  </a:lnTo>
                  <a:lnTo>
                    <a:pt x="2667381" y="20193"/>
                  </a:lnTo>
                  <a:lnTo>
                    <a:pt x="2711450" y="35305"/>
                  </a:lnTo>
                  <a:lnTo>
                    <a:pt x="2753614" y="54228"/>
                  </a:lnTo>
                  <a:lnTo>
                    <a:pt x="2793619" y="76834"/>
                  </a:lnTo>
                  <a:lnTo>
                    <a:pt x="2831211" y="102870"/>
                  </a:lnTo>
                  <a:lnTo>
                    <a:pt x="2866263" y="132079"/>
                  </a:lnTo>
                  <a:lnTo>
                    <a:pt x="2898521" y="164337"/>
                  </a:lnTo>
                  <a:lnTo>
                    <a:pt x="2927858" y="199389"/>
                  </a:lnTo>
                  <a:lnTo>
                    <a:pt x="2953893" y="236981"/>
                  </a:lnTo>
                  <a:lnTo>
                    <a:pt x="2976499" y="276986"/>
                  </a:lnTo>
                  <a:lnTo>
                    <a:pt x="2995422" y="319024"/>
                  </a:lnTo>
                  <a:lnTo>
                    <a:pt x="3010535" y="363093"/>
                  </a:lnTo>
                  <a:lnTo>
                    <a:pt x="3021584" y="408939"/>
                  </a:lnTo>
                  <a:lnTo>
                    <a:pt x="3028441" y="456310"/>
                  </a:lnTo>
                  <a:lnTo>
                    <a:pt x="3030728" y="504951"/>
                  </a:lnTo>
                  <a:lnTo>
                    <a:pt x="3030728" y="3435730"/>
                  </a:lnTo>
                  <a:lnTo>
                    <a:pt x="3028441" y="3484371"/>
                  </a:lnTo>
                  <a:lnTo>
                    <a:pt x="3021584" y="3531742"/>
                  </a:lnTo>
                  <a:lnTo>
                    <a:pt x="3010535" y="3577463"/>
                  </a:lnTo>
                  <a:lnTo>
                    <a:pt x="2995422" y="3621531"/>
                  </a:lnTo>
                  <a:lnTo>
                    <a:pt x="2976499" y="3663696"/>
                  </a:lnTo>
                  <a:lnTo>
                    <a:pt x="2953893" y="3703701"/>
                  </a:lnTo>
                  <a:lnTo>
                    <a:pt x="2927858" y="3741292"/>
                  </a:lnTo>
                  <a:lnTo>
                    <a:pt x="2898521" y="3776344"/>
                  </a:lnTo>
                  <a:lnTo>
                    <a:pt x="2866263" y="3808603"/>
                  </a:lnTo>
                  <a:lnTo>
                    <a:pt x="2831211" y="3837812"/>
                  </a:lnTo>
                  <a:lnTo>
                    <a:pt x="2793619" y="3863848"/>
                  </a:lnTo>
                  <a:lnTo>
                    <a:pt x="2753614" y="3886454"/>
                  </a:lnTo>
                  <a:lnTo>
                    <a:pt x="2711450" y="3905377"/>
                  </a:lnTo>
                  <a:lnTo>
                    <a:pt x="2667381" y="3920490"/>
                  </a:lnTo>
                  <a:lnTo>
                    <a:pt x="2621534" y="3931538"/>
                  </a:lnTo>
                  <a:lnTo>
                    <a:pt x="2574290" y="3938397"/>
                  </a:lnTo>
                  <a:lnTo>
                    <a:pt x="2525649" y="3940682"/>
                  </a:lnTo>
                  <a:lnTo>
                    <a:pt x="505079" y="3940682"/>
                  </a:lnTo>
                  <a:lnTo>
                    <a:pt x="456438" y="3938397"/>
                  </a:lnTo>
                  <a:lnTo>
                    <a:pt x="409194" y="3931538"/>
                  </a:lnTo>
                  <a:lnTo>
                    <a:pt x="363347" y="3920490"/>
                  </a:lnTo>
                  <a:lnTo>
                    <a:pt x="319278" y="3905377"/>
                  </a:lnTo>
                  <a:lnTo>
                    <a:pt x="277114" y="3886454"/>
                  </a:lnTo>
                  <a:lnTo>
                    <a:pt x="237109" y="3863848"/>
                  </a:lnTo>
                  <a:lnTo>
                    <a:pt x="199478" y="3837812"/>
                  </a:lnTo>
                  <a:lnTo>
                    <a:pt x="164439" y="3808603"/>
                  </a:lnTo>
                  <a:lnTo>
                    <a:pt x="132181" y="3776344"/>
                  </a:lnTo>
                  <a:lnTo>
                    <a:pt x="102933" y="3741292"/>
                  </a:lnTo>
                  <a:lnTo>
                    <a:pt x="76898" y="3703701"/>
                  </a:lnTo>
                  <a:lnTo>
                    <a:pt x="54279" y="3663696"/>
                  </a:lnTo>
                  <a:lnTo>
                    <a:pt x="35306" y="3621531"/>
                  </a:lnTo>
                  <a:lnTo>
                    <a:pt x="20180" y="3577463"/>
                  </a:lnTo>
                  <a:lnTo>
                    <a:pt x="9105" y="3531742"/>
                  </a:lnTo>
                  <a:lnTo>
                    <a:pt x="2311" y="3484371"/>
                  </a:lnTo>
                  <a:lnTo>
                    <a:pt x="0" y="3435730"/>
                  </a:lnTo>
                  <a:lnTo>
                    <a:pt x="0" y="504951"/>
                  </a:lnTo>
                  <a:close/>
                </a:path>
              </a:pathLst>
            </a:custGeom>
            <a:ln w="28956">
              <a:solidFill>
                <a:srgbClr val="16A99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1256791" y="3505580"/>
            <a:ext cx="2535555" cy="3683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635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test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cases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are 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written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using unit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40">
                <a:solidFill>
                  <a:srgbClr val="5F5F5F"/>
                </a:solidFill>
                <a:latin typeface="Calibri"/>
                <a:cs typeface="Calibri"/>
              </a:rPr>
              <a:t>t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e</a:t>
            </a:r>
            <a:r>
              <a:rPr dirty="0" sz="2400" spc="-45">
                <a:solidFill>
                  <a:srgbClr val="5F5F5F"/>
                </a:solidFill>
                <a:latin typeface="Calibri"/>
                <a:cs typeface="Calibri"/>
              </a:rPr>
              <a:t>s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tin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g</a:t>
            </a:r>
            <a:r>
              <a:rPr dirty="0" sz="2400" spc="-8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lib</a:t>
            </a:r>
            <a:r>
              <a:rPr dirty="0" sz="2400" spc="-45">
                <a:solidFill>
                  <a:srgbClr val="5F5F5F"/>
                </a:solidFill>
                <a:latin typeface="Calibri"/>
                <a:cs typeface="Calibri"/>
              </a:rPr>
              <a:t>r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r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ies</a:t>
            </a:r>
            <a:r>
              <a:rPr dirty="0" sz="2400" spc="-114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such 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as Jasmine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or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 Mocha.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These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tests 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are 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executed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either </a:t>
            </a:r>
            <a:r>
              <a:rPr dirty="0" sz="2400" spc="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by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Karma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or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Protractor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which in </a:t>
            </a:r>
            <a:r>
              <a:rPr dirty="0" sz="2400" spc="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turn run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tests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in a </a:t>
            </a:r>
            <a:r>
              <a:rPr dirty="0" sz="2400" spc="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browser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358640" y="5506211"/>
            <a:ext cx="1935480" cy="161925"/>
            <a:chOff x="4358640" y="5506211"/>
            <a:chExt cx="1935480" cy="161925"/>
          </a:xfrm>
        </p:grpSpPr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58640" y="5509259"/>
              <a:ext cx="1935480" cy="15849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53658" y="5506211"/>
              <a:ext cx="76072" cy="11430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393692" y="5544311"/>
              <a:ext cx="1874520" cy="38100"/>
            </a:xfrm>
            <a:custGeom>
              <a:avLst/>
              <a:gdLst/>
              <a:ahLst/>
              <a:cxnLst/>
              <a:rect l="l" t="t" r="r" b="b"/>
              <a:pathLst>
                <a:path w="1874520" h="38100">
                  <a:moveTo>
                    <a:pt x="1759953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1759953" y="38100"/>
                  </a:lnTo>
                  <a:lnTo>
                    <a:pt x="1759953" y="0"/>
                  </a:lnTo>
                  <a:close/>
                </a:path>
                <a:path w="1874520" h="38100">
                  <a:moveTo>
                    <a:pt x="1874139" y="19050"/>
                  </a:moveTo>
                  <a:lnTo>
                    <a:pt x="1836039" y="0"/>
                  </a:lnTo>
                  <a:lnTo>
                    <a:pt x="1779016" y="0"/>
                  </a:lnTo>
                  <a:lnTo>
                    <a:pt x="1779016" y="38100"/>
                  </a:lnTo>
                  <a:lnTo>
                    <a:pt x="1836039" y="38100"/>
                  </a:lnTo>
                  <a:lnTo>
                    <a:pt x="1874139" y="1905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/>
          <p:cNvGrpSpPr/>
          <p:nvPr/>
        </p:nvGrpSpPr>
        <p:grpSpPr>
          <a:xfrm>
            <a:off x="1046988" y="9441178"/>
            <a:ext cx="2303145" cy="818515"/>
            <a:chOff x="1046988" y="9441178"/>
            <a:chExt cx="2303145" cy="818515"/>
          </a:xfrm>
        </p:grpSpPr>
        <p:sp>
          <p:nvSpPr>
            <p:cNvPr id="29" name="object 29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2276856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2276856" y="792480"/>
                  </a:lnTo>
                  <a:lnTo>
                    <a:pt x="2276856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0" y="792480"/>
                  </a:moveTo>
                  <a:lnTo>
                    <a:pt x="2276856" y="792480"/>
                  </a:lnTo>
                  <a:lnTo>
                    <a:pt x="2276856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25907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5736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16421100" y="0"/>
                </a:moveTo>
                <a:lnTo>
                  <a:pt x="0" y="0"/>
                </a:lnTo>
                <a:lnTo>
                  <a:pt x="0" y="28955"/>
                </a:lnTo>
                <a:lnTo>
                  <a:pt x="16421100" y="28955"/>
                </a:lnTo>
                <a:lnTo>
                  <a:pt x="1642110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7361" y="599312"/>
            <a:ext cx="5728335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10"/>
              <a:t>Jasmine</a:t>
            </a:r>
            <a:r>
              <a:rPr dirty="0" sz="5600" spc="-120"/>
              <a:t> </a:t>
            </a:r>
            <a:r>
              <a:rPr dirty="0" sz="5600" spc="5"/>
              <a:t>and</a:t>
            </a:r>
            <a:r>
              <a:rPr dirty="0" sz="5600" spc="-114"/>
              <a:t> </a:t>
            </a:r>
            <a:r>
              <a:rPr dirty="0" sz="5600"/>
              <a:t>Karma</a:t>
            </a:r>
            <a:endParaRPr sz="5600"/>
          </a:p>
        </p:txBody>
      </p:sp>
      <p:grpSp>
        <p:nvGrpSpPr>
          <p:cNvPr id="4" name="object 4"/>
          <p:cNvGrpSpPr/>
          <p:nvPr/>
        </p:nvGrpSpPr>
        <p:grpSpPr>
          <a:xfrm>
            <a:off x="970788" y="2420111"/>
            <a:ext cx="1137920" cy="619125"/>
            <a:chOff x="970788" y="2420111"/>
            <a:chExt cx="1137920" cy="619125"/>
          </a:xfrm>
        </p:grpSpPr>
        <p:sp>
          <p:nvSpPr>
            <p:cNvPr id="5" name="object 5"/>
            <p:cNvSpPr/>
            <p:nvPr/>
          </p:nvSpPr>
          <p:spPr>
            <a:xfrm>
              <a:off x="970788" y="2488691"/>
              <a:ext cx="1137920" cy="443230"/>
            </a:xfrm>
            <a:custGeom>
              <a:avLst/>
              <a:gdLst/>
              <a:ahLst/>
              <a:cxnLst/>
              <a:rect l="l" t="t" r="r" b="b"/>
              <a:pathLst>
                <a:path w="1137920" h="443230">
                  <a:moveTo>
                    <a:pt x="979169" y="0"/>
                  </a:moveTo>
                  <a:lnTo>
                    <a:pt x="0" y="0"/>
                  </a:lnTo>
                  <a:lnTo>
                    <a:pt x="0" y="443102"/>
                  </a:lnTo>
                  <a:lnTo>
                    <a:pt x="986789" y="443102"/>
                  </a:lnTo>
                  <a:lnTo>
                    <a:pt x="994410" y="435482"/>
                  </a:lnTo>
                  <a:lnTo>
                    <a:pt x="1002157" y="435482"/>
                  </a:lnTo>
                  <a:lnTo>
                    <a:pt x="1136523" y="229997"/>
                  </a:lnTo>
                  <a:lnTo>
                    <a:pt x="1137920" y="222503"/>
                  </a:lnTo>
                  <a:lnTo>
                    <a:pt x="1136523" y="216407"/>
                  </a:lnTo>
                  <a:lnTo>
                    <a:pt x="1132205" y="213994"/>
                  </a:lnTo>
                  <a:lnTo>
                    <a:pt x="1002157" y="15239"/>
                  </a:lnTo>
                  <a:lnTo>
                    <a:pt x="996442" y="9651"/>
                  </a:lnTo>
                  <a:lnTo>
                    <a:pt x="990600" y="4699"/>
                  </a:lnTo>
                  <a:lnTo>
                    <a:pt x="984885" y="1269"/>
                  </a:lnTo>
                  <a:lnTo>
                    <a:pt x="979169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0788" y="2420111"/>
              <a:ext cx="481584" cy="61874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70788" y="2420111"/>
              <a:ext cx="481330" cy="144780"/>
            </a:xfrm>
            <a:custGeom>
              <a:avLst/>
              <a:gdLst/>
              <a:ahLst/>
              <a:cxnLst/>
              <a:rect l="l" t="t" r="r" b="b"/>
              <a:pathLst>
                <a:path w="481330" h="144780">
                  <a:moveTo>
                    <a:pt x="240601" y="0"/>
                  </a:moveTo>
                  <a:lnTo>
                    <a:pt x="176644" y="2540"/>
                  </a:lnTo>
                  <a:lnTo>
                    <a:pt x="119164" y="9906"/>
                  </a:lnTo>
                  <a:lnTo>
                    <a:pt x="70472" y="21209"/>
                  </a:lnTo>
                  <a:lnTo>
                    <a:pt x="32854" y="35814"/>
                  </a:lnTo>
                  <a:lnTo>
                    <a:pt x="0" y="72390"/>
                  </a:lnTo>
                  <a:lnTo>
                    <a:pt x="8597" y="91694"/>
                  </a:lnTo>
                  <a:lnTo>
                    <a:pt x="70472" y="123571"/>
                  </a:lnTo>
                  <a:lnTo>
                    <a:pt x="119164" y="134874"/>
                  </a:lnTo>
                  <a:lnTo>
                    <a:pt x="176644" y="142240"/>
                  </a:lnTo>
                  <a:lnTo>
                    <a:pt x="240601" y="144780"/>
                  </a:lnTo>
                  <a:lnTo>
                    <a:pt x="304546" y="142240"/>
                  </a:lnTo>
                  <a:lnTo>
                    <a:pt x="362077" y="134874"/>
                  </a:lnTo>
                  <a:lnTo>
                    <a:pt x="410718" y="123571"/>
                  </a:lnTo>
                  <a:lnTo>
                    <a:pt x="448309" y="108966"/>
                  </a:lnTo>
                  <a:lnTo>
                    <a:pt x="481203" y="72390"/>
                  </a:lnTo>
                  <a:lnTo>
                    <a:pt x="472567" y="53086"/>
                  </a:lnTo>
                  <a:lnTo>
                    <a:pt x="410718" y="21209"/>
                  </a:lnTo>
                  <a:lnTo>
                    <a:pt x="362077" y="9906"/>
                  </a:lnTo>
                  <a:lnTo>
                    <a:pt x="304546" y="2540"/>
                  </a:lnTo>
                  <a:lnTo>
                    <a:pt x="240601" y="0"/>
                  </a:lnTo>
                  <a:close/>
                </a:path>
              </a:pathLst>
            </a:custGeom>
            <a:solidFill>
              <a:srgbClr val="07436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1027175" y="6449567"/>
            <a:ext cx="1139825" cy="620395"/>
            <a:chOff x="1027175" y="6449567"/>
            <a:chExt cx="1139825" cy="620395"/>
          </a:xfrm>
        </p:grpSpPr>
        <p:sp>
          <p:nvSpPr>
            <p:cNvPr id="9" name="object 9"/>
            <p:cNvSpPr/>
            <p:nvPr/>
          </p:nvSpPr>
          <p:spPr>
            <a:xfrm>
              <a:off x="1027175" y="6518147"/>
              <a:ext cx="1139825" cy="443230"/>
            </a:xfrm>
            <a:custGeom>
              <a:avLst/>
              <a:gdLst/>
              <a:ahLst/>
              <a:cxnLst/>
              <a:rect l="l" t="t" r="r" b="b"/>
              <a:pathLst>
                <a:path w="1139825" h="443229">
                  <a:moveTo>
                    <a:pt x="994156" y="0"/>
                  </a:moveTo>
                  <a:lnTo>
                    <a:pt x="7645" y="0"/>
                  </a:lnTo>
                  <a:lnTo>
                    <a:pt x="0" y="7619"/>
                  </a:lnTo>
                  <a:lnTo>
                    <a:pt x="0" y="435482"/>
                  </a:lnTo>
                  <a:lnTo>
                    <a:pt x="7645" y="443102"/>
                  </a:lnTo>
                  <a:lnTo>
                    <a:pt x="994156" y="443102"/>
                  </a:lnTo>
                  <a:lnTo>
                    <a:pt x="1001776" y="435482"/>
                  </a:lnTo>
                  <a:lnTo>
                    <a:pt x="1139444" y="236727"/>
                  </a:lnTo>
                  <a:lnTo>
                    <a:pt x="1139444" y="213994"/>
                  </a:lnTo>
                  <a:lnTo>
                    <a:pt x="1001776" y="15239"/>
                  </a:lnTo>
                  <a:lnTo>
                    <a:pt x="1001776" y="7619"/>
                  </a:lnTo>
                  <a:lnTo>
                    <a:pt x="994156" y="0"/>
                  </a:lnTo>
                  <a:close/>
                </a:path>
              </a:pathLst>
            </a:custGeom>
            <a:solidFill>
              <a:srgbClr val="9CB85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7175" y="6449567"/>
              <a:ext cx="487680" cy="62026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027175" y="6449567"/>
              <a:ext cx="487680" cy="146050"/>
            </a:xfrm>
            <a:custGeom>
              <a:avLst/>
              <a:gdLst/>
              <a:ahLst/>
              <a:cxnLst/>
              <a:rect l="l" t="t" r="r" b="b"/>
              <a:pathLst>
                <a:path w="487680" h="146050">
                  <a:moveTo>
                    <a:pt x="243840" y="0"/>
                  </a:moveTo>
                  <a:lnTo>
                    <a:pt x="179019" y="2667"/>
                  </a:lnTo>
                  <a:lnTo>
                    <a:pt x="120764" y="9906"/>
                  </a:lnTo>
                  <a:lnTo>
                    <a:pt x="71412" y="21336"/>
                  </a:lnTo>
                  <a:lnTo>
                    <a:pt x="33286" y="36195"/>
                  </a:lnTo>
                  <a:lnTo>
                    <a:pt x="0" y="73025"/>
                  </a:lnTo>
                  <a:lnTo>
                    <a:pt x="8712" y="92329"/>
                  </a:lnTo>
                  <a:lnTo>
                    <a:pt x="71412" y="124587"/>
                  </a:lnTo>
                  <a:lnTo>
                    <a:pt x="120764" y="136017"/>
                  </a:lnTo>
                  <a:lnTo>
                    <a:pt x="179019" y="143256"/>
                  </a:lnTo>
                  <a:lnTo>
                    <a:pt x="243840" y="145923"/>
                  </a:lnTo>
                  <a:lnTo>
                    <a:pt x="308610" y="143256"/>
                  </a:lnTo>
                  <a:lnTo>
                    <a:pt x="366903" y="136017"/>
                  </a:lnTo>
                  <a:lnTo>
                    <a:pt x="416179" y="124587"/>
                  </a:lnTo>
                  <a:lnTo>
                    <a:pt x="454406" y="109728"/>
                  </a:lnTo>
                  <a:lnTo>
                    <a:pt x="487680" y="73025"/>
                  </a:lnTo>
                  <a:lnTo>
                    <a:pt x="478917" y="53594"/>
                  </a:lnTo>
                  <a:lnTo>
                    <a:pt x="416179" y="21336"/>
                  </a:lnTo>
                  <a:lnTo>
                    <a:pt x="366903" y="9906"/>
                  </a:lnTo>
                  <a:lnTo>
                    <a:pt x="308610" y="2667"/>
                  </a:lnTo>
                  <a:lnTo>
                    <a:pt x="243840" y="0"/>
                  </a:lnTo>
                  <a:close/>
                </a:path>
              </a:pathLst>
            </a:custGeom>
            <a:solidFill>
              <a:srgbClr val="779139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972311" y="4514088"/>
            <a:ext cx="1139825" cy="611505"/>
            <a:chOff x="972311" y="4514088"/>
            <a:chExt cx="1139825" cy="611505"/>
          </a:xfrm>
        </p:grpSpPr>
        <p:sp>
          <p:nvSpPr>
            <p:cNvPr id="13" name="object 13"/>
            <p:cNvSpPr/>
            <p:nvPr/>
          </p:nvSpPr>
          <p:spPr>
            <a:xfrm>
              <a:off x="972311" y="4584192"/>
              <a:ext cx="1139825" cy="441959"/>
            </a:xfrm>
            <a:custGeom>
              <a:avLst/>
              <a:gdLst/>
              <a:ahLst/>
              <a:cxnLst/>
              <a:rect l="l" t="t" r="r" b="b"/>
              <a:pathLst>
                <a:path w="1139825" h="441960">
                  <a:moveTo>
                    <a:pt x="986536" y="0"/>
                  </a:moveTo>
                  <a:lnTo>
                    <a:pt x="7645" y="0"/>
                  </a:lnTo>
                  <a:lnTo>
                    <a:pt x="0" y="7620"/>
                  </a:lnTo>
                  <a:lnTo>
                    <a:pt x="0" y="434340"/>
                  </a:lnTo>
                  <a:lnTo>
                    <a:pt x="7645" y="441960"/>
                  </a:lnTo>
                  <a:lnTo>
                    <a:pt x="986536" y="441960"/>
                  </a:lnTo>
                  <a:lnTo>
                    <a:pt x="1001776" y="434340"/>
                  </a:lnTo>
                  <a:lnTo>
                    <a:pt x="1001776" y="426720"/>
                  </a:lnTo>
                  <a:lnTo>
                    <a:pt x="1139444" y="228600"/>
                  </a:lnTo>
                  <a:lnTo>
                    <a:pt x="1139444" y="205740"/>
                  </a:lnTo>
                  <a:lnTo>
                    <a:pt x="1001776" y="7620"/>
                  </a:lnTo>
                  <a:lnTo>
                    <a:pt x="986536" y="0"/>
                  </a:lnTo>
                  <a:close/>
                </a:path>
              </a:pathLst>
            </a:custGeom>
            <a:solidFill>
              <a:srgbClr val="16A99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2311" y="4514088"/>
              <a:ext cx="487680" cy="61112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72311" y="4514088"/>
              <a:ext cx="487680" cy="146050"/>
            </a:xfrm>
            <a:custGeom>
              <a:avLst/>
              <a:gdLst/>
              <a:ahLst/>
              <a:cxnLst/>
              <a:rect l="l" t="t" r="r" b="b"/>
              <a:pathLst>
                <a:path w="487680" h="146050">
                  <a:moveTo>
                    <a:pt x="243840" y="0"/>
                  </a:moveTo>
                  <a:lnTo>
                    <a:pt x="179019" y="2666"/>
                  </a:lnTo>
                  <a:lnTo>
                    <a:pt x="120764" y="9906"/>
                  </a:lnTo>
                  <a:lnTo>
                    <a:pt x="71412" y="21336"/>
                  </a:lnTo>
                  <a:lnTo>
                    <a:pt x="33286" y="36195"/>
                  </a:lnTo>
                  <a:lnTo>
                    <a:pt x="0" y="72898"/>
                  </a:lnTo>
                  <a:lnTo>
                    <a:pt x="8712" y="92328"/>
                  </a:lnTo>
                  <a:lnTo>
                    <a:pt x="71412" y="124587"/>
                  </a:lnTo>
                  <a:lnTo>
                    <a:pt x="120764" y="136016"/>
                  </a:lnTo>
                  <a:lnTo>
                    <a:pt x="179019" y="143256"/>
                  </a:lnTo>
                  <a:lnTo>
                    <a:pt x="243840" y="145923"/>
                  </a:lnTo>
                  <a:lnTo>
                    <a:pt x="308609" y="143256"/>
                  </a:lnTo>
                  <a:lnTo>
                    <a:pt x="366903" y="136016"/>
                  </a:lnTo>
                  <a:lnTo>
                    <a:pt x="416178" y="124587"/>
                  </a:lnTo>
                  <a:lnTo>
                    <a:pt x="454406" y="109727"/>
                  </a:lnTo>
                  <a:lnTo>
                    <a:pt x="487679" y="72898"/>
                  </a:lnTo>
                  <a:lnTo>
                    <a:pt x="478916" y="53594"/>
                  </a:lnTo>
                  <a:lnTo>
                    <a:pt x="416178" y="21336"/>
                  </a:lnTo>
                  <a:lnTo>
                    <a:pt x="366903" y="9906"/>
                  </a:lnTo>
                  <a:lnTo>
                    <a:pt x="308609" y="2666"/>
                  </a:lnTo>
                  <a:lnTo>
                    <a:pt x="243840" y="0"/>
                  </a:lnTo>
                  <a:close/>
                </a:path>
              </a:pathLst>
            </a:custGeom>
            <a:solidFill>
              <a:srgbClr val="0E7D6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/>
          <p:cNvGrpSpPr/>
          <p:nvPr/>
        </p:nvGrpSpPr>
        <p:grpSpPr>
          <a:xfrm>
            <a:off x="1042416" y="8535923"/>
            <a:ext cx="1139825" cy="620395"/>
            <a:chOff x="1042416" y="8535923"/>
            <a:chExt cx="1139825" cy="620395"/>
          </a:xfrm>
        </p:grpSpPr>
        <p:sp>
          <p:nvSpPr>
            <p:cNvPr id="17" name="object 17"/>
            <p:cNvSpPr/>
            <p:nvPr/>
          </p:nvSpPr>
          <p:spPr>
            <a:xfrm>
              <a:off x="1042416" y="8612123"/>
              <a:ext cx="1139825" cy="435609"/>
            </a:xfrm>
            <a:custGeom>
              <a:avLst/>
              <a:gdLst/>
              <a:ahLst/>
              <a:cxnLst/>
              <a:rect l="l" t="t" r="r" b="b"/>
              <a:pathLst>
                <a:path w="1139825" h="435609">
                  <a:moveTo>
                    <a:pt x="1001776" y="0"/>
                  </a:moveTo>
                  <a:lnTo>
                    <a:pt x="7645" y="0"/>
                  </a:lnTo>
                  <a:lnTo>
                    <a:pt x="0" y="7619"/>
                  </a:lnTo>
                  <a:lnTo>
                    <a:pt x="0" y="427837"/>
                  </a:lnTo>
                  <a:lnTo>
                    <a:pt x="7645" y="435482"/>
                  </a:lnTo>
                  <a:lnTo>
                    <a:pt x="1001776" y="435482"/>
                  </a:lnTo>
                  <a:lnTo>
                    <a:pt x="1001776" y="427837"/>
                  </a:lnTo>
                  <a:lnTo>
                    <a:pt x="1139444" y="229107"/>
                  </a:lnTo>
                  <a:lnTo>
                    <a:pt x="1139444" y="206375"/>
                  </a:lnTo>
                  <a:lnTo>
                    <a:pt x="1001776" y="7619"/>
                  </a:lnTo>
                  <a:lnTo>
                    <a:pt x="1001776" y="0"/>
                  </a:lnTo>
                  <a:close/>
                </a:path>
              </a:pathLst>
            </a:custGeom>
            <a:solidFill>
              <a:srgbClr val="F09C1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2416" y="8535923"/>
              <a:ext cx="490728" cy="62026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042416" y="8535923"/>
              <a:ext cx="490855" cy="153670"/>
            </a:xfrm>
            <a:custGeom>
              <a:avLst/>
              <a:gdLst/>
              <a:ahLst/>
              <a:cxnLst/>
              <a:rect l="l" t="t" r="r" b="b"/>
              <a:pathLst>
                <a:path w="490855" h="153670">
                  <a:moveTo>
                    <a:pt x="245237" y="0"/>
                  </a:moveTo>
                  <a:lnTo>
                    <a:pt x="180086" y="2793"/>
                  </a:lnTo>
                  <a:lnTo>
                    <a:pt x="121488" y="10413"/>
                  </a:lnTo>
                  <a:lnTo>
                    <a:pt x="71843" y="22478"/>
                  </a:lnTo>
                  <a:lnTo>
                    <a:pt x="33489" y="37973"/>
                  </a:lnTo>
                  <a:lnTo>
                    <a:pt x="0" y="76834"/>
                  </a:lnTo>
                  <a:lnTo>
                    <a:pt x="8762" y="97155"/>
                  </a:lnTo>
                  <a:lnTo>
                    <a:pt x="71843" y="131063"/>
                  </a:lnTo>
                  <a:lnTo>
                    <a:pt x="121488" y="143128"/>
                  </a:lnTo>
                  <a:lnTo>
                    <a:pt x="180086" y="150748"/>
                  </a:lnTo>
                  <a:lnTo>
                    <a:pt x="245237" y="153542"/>
                  </a:lnTo>
                  <a:lnTo>
                    <a:pt x="310515" y="150748"/>
                  </a:lnTo>
                  <a:lnTo>
                    <a:pt x="369062" y="143128"/>
                  </a:lnTo>
                  <a:lnTo>
                    <a:pt x="418719" y="131063"/>
                  </a:lnTo>
                  <a:lnTo>
                    <a:pt x="457072" y="115569"/>
                  </a:lnTo>
                  <a:lnTo>
                    <a:pt x="490600" y="76834"/>
                  </a:lnTo>
                  <a:lnTo>
                    <a:pt x="481838" y="56387"/>
                  </a:lnTo>
                  <a:lnTo>
                    <a:pt x="418719" y="22478"/>
                  </a:lnTo>
                  <a:lnTo>
                    <a:pt x="369062" y="10413"/>
                  </a:lnTo>
                  <a:lnTo>
                    <a:pt x="310515" y="2793"/>
                  </a:lnTo>
                  <a:lnTo>
                    <a:pt x="245237" y="0"/>
                  </a:lnTo>
                  <a:close/>
                </a:path>
              </a:pathLst>
            </a:custGeom>
            <a:solidFill>
              <a:srgbClr val="B8760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2261107" y="2456433"/>
            <a:ext cx="99606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 i="1">
                <a:solidFill>
                  <a:srgbClr val="5F5F5F"/>
                </a:solidFill>
                <a:latin typeface="Calibri"/>
                <a:cs typeface="Calibri"/>
              </a:rPr>
              <a:t>Jasmine</a:t>
            </a:r>
            <a:r>
              <a:rPr dirty="0" sz="2400" spc="-55" b="1" i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5F5F5F"/>
                </a:solidFill>
                <a:latin typeface="Calibri"/>
                <a:cs typeface="Calibri"/>
              </a:rPr>
              <a:t>is a</a:t>
            </a:r>
            <a:r>
              <a:rPr dirty="0" sz="2400" spc="5" i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 i="1">
                <a:solidFill>
                  <a:srgbClr val="5F5F5F"/>
                </a:solidFill>
                <a:latin typeface="Calibri"/>
                <a:cs typeface="Calibri"/>
              </a:rPr>
              <a:t>behavior-driven</a:t>
            </a:r>
            <a:r>
              <a:rPr dirty="0" sz="2400" spc="-20" i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5F5F5F"/>
                </a:solidFill>
                <a:latin typeface="Calibri"/>
                <a:cs typeface="Calibri"/>
              </a:rPr>
              <a:t>development</a:t>
            </a:r>
            <a:r>
              <a:rPr dirty="0" sz="2400" spc="-25" i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 i="1">
                <a:solidFill>
                  <a:srgbClr val="5F5F5F"/>
                </a:solidFill>
                <a:latin typeface="Calibri"/>
                <a:cs typeface="Calibri"/>
              </a:rPr>
              <a:t>framework</a:t>
            </a:r>
            <a:r>
              <a:rPr dirty="0" sz="2400" spc="-50" i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 i="1">
                <a:solidFill>
                  <a:srgbClr val="5F5F5F"/>
                </a:solidFill>
                <a:latin typeface="Calibri"/>
                <a:cs typeface="Calibri"/>
              </a:rPr>
              <a:t>for</a:t>
            </a:r>
            <a:r>
              <a:rPr dirty="0" sz="2400" spc="25" i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5" b="1" i="1">
                <a:solidFill>
                  <a:srgbClr val="5F5F5F"/>
                </a:solidFill>
                <a:latin typeface="Calibri"/>
                <a:cs typeface="Calibri"/>
              </a:rPr>
              <a:t>testing</a:t>
            </a:r>
            <a:r>
              <a:rPr dirty="0" sz="2400" b="1" i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0" b="1" i="1">
                <a:solidFill>
                  <a:srgbClr val="5F5F5F"/>
                </a:solidFill>
                <a:latin typeface="Calibri"/>
                <a:cs typeface="Calibri"/>
              </a:rPr>
              <a:t>JavaScript</a:t>
            </a:r>
            <a:r>
              <a:rPr dirty="0" sz="2400" spc="-45" b="1" i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 b="1" i="1">
                <a:solidFill>
                  <a:srgbClr val="5F5F5F"/>
                </a:solidFill>
                <a:latin typeface="Calibri"/>
                <a:cs typeface="Calibri"/>
              </a:rPr>
              <a:t>code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215388" y="4418203"/>
            <a:ext cx="13831569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25" i="1">
                <a:solidFill>
                  <a:srgbClr val="5F5F5F"/>
                </a:solidFill>
                <a:latin typeface="Calibri"/>
                <a:cs typeface="Calibri"/>
              </a:rPr>
              <a:t>Even </a:t>
            </a:r>
            <a:r>
              <a:rPr dirty="0" sz="2400" spc="-5" i="1">
                <a:solidFill>
                  <a:srgbClr val="5F5F5F"/>
                </a:solidFill>
                <a:latin typeface="Calibri"/>
                <a:cs typeface="Calibri"/>
              </a:rPr>
              <a:t>though Jasmine </a:t>
            </a:r>
            <a:r>
              <a:rPr dirty="0" sz="2400" spc="-15" i="1">
                <a:solidFill>
                  <a:srgbClr val="5F5F5F"/>
                </a:solidFill>
                <a:latin typeface="Calibri"/>
                <a:cs typeface="Calibri"/>
              </a:rPr>
              <a:t>comes </a:t>
            </a:r>
            <a:r>
              <a:rPr dirty="0" sz="2400" i="1">
                <a:solidFill>
                  <a:srgbClr val="5F5F5F"/>
                </a:solidFill>
                <a:latin typeface="Calibri"/>
                <a:cs typeface="Calibri"/>
              </a:rPr>
              <a:t>with its </a:t>
            </a:r>
            <a:r>
              <a:rPr dirty="0" sz="2400" spc="-5" i="1">
                <a:solidFill>
                  <a:srgbClr val="5F5F5F"/>
                </a:solidFill>
                <a:latin typeface="Calibri"/>
                <a:cs typeface="Calibri"/>
              </a:rPr>
              <a:t>own browser-based </a:t>
            </a:r>
            <a:r>
              <a:rPr dirty="0" sz="2400" spc="-20" i="1">
                <a:solidFill>
                  <a:srgbClr val="5F5F5F"/>
                </a:solidFill>
                <a:latin typeface="Calibri"/>
                <a:cs typeface="Calibri"/>
              </a:rPr>
              <a:t>test </a:t>
            </a:r>
            <a:r>
              <a:rPr dirty="0" sz="2400" spc="-45" i="1">
                <a:solidFill>
                  <a:srgbClr val="5F5F5F"/>
                </a:solidFill>
                <a:latin typeface="Calibri"/>
                <a:cs typeface="Calibri"/>
              </a:rPr>
              <a:t>runner, </a:t>
            </a:r>
            <a:r>
              <a:rPr dirty="0" sz="2400" i="1">
                <a:solidFill>
                  <a:srgbClr val="5F5F5F"/>
                </a:solidFill>
                <a:latin typeface="Calibri"/>
                <a:cs typeface="Calibri"/>
              </a:rPr>
              <a:t>we will be </a:t>
            </a:r>
            <a:r>
              <a:rPr dirty="0" sz="2400" spc="-5" i="1">
                <a:solidFill>
                  <a:srgbClr val="5F5F5F"/>
                </a:solidFill>
                <a:latin typeface="Calibri"/>
                <a:cs typeface="Calibri"/>
              </a:rPr>
              <a:t>using </a:t>
            </a:r>
            <a:r>
              <a:rPr dirty="0" sz="2400" i="1">
                <a:solidFill>
                  <a:srgbClr val="5F5F5F"/>
                </a:solidFill>
                <a:latin typeface="Calibri"/>
                <a:cs typeface="Calibri"/>
              </a:rPr>
              <a:t>a </a:t>
            </a:r>
            <a:r>
              <a:rPr dirty="0" sz="2400" spc="-10" b="1" i="1">
                <a:solidFill>
                  <a:srgbClr val="5F5F5F"/>
                </a:solidFill>
                <a:latin typeface="Calibri"/>
                <a:cs typeface="Calibri"/>
              </a:rPr>
              <a:t>command-line</a:t>
            </a:r>
            <a:r>
              <a:rPr dirty="0" sz="2400" spc="-10" i="1">
                <a:solidFill>
                  <a:srgbClr val="5F5F5F"/>
                </a:solidFill>
                <a:latin typeface="Calibri"/>
                <a:cs typeface="Calibri"/>
              </a:rPr>
              <a:t>-based </a:t>
            </a:r>
            <a:r>
              <a:rPr dirty="0" sz="2400" spc="-20" i="1">
                <a:solidFill>
                  <a:srgbClr val="5F5F5F"/>
                </a:solidFill>
                <a:latin typeface="Calibri"/>
                <a:cs typeface="Calibri"/>
              </a:rPr>
              <a:t>test </a:t>
            </a:r>
            <a:r>
              <a:rPr dirty="0" sz="2400" spc="-530" i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5F5F5F"/>
                </a:solidFill>
                <a:latin typeface="Calibri"/>
                <a:cs typeface="Calibri"/>
              </a:rPr>
              <a:t>runner</a:t>
            </a:r>
            <a:r>
              <a:rPr dirty="0" sz="2400" spc="-20" i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 i="1">
                <a:solidFill>
                  <a:srgbClr val="5F5F5F"/>
                </a:solidFill>
                <a:latin typeface="Calibri"/>
                <a:cs typeface="Calibri"/>
              </a:rPr>
              <a:t>called</a:t>
            </a:r>
            <a:r>
              <a:rPr dirty="0" sz="2400" spc="-20" i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5" b="1" i="1">
                <a:solidFill>
                  <a:srgbClr val="5F5F5F"/>
                </a:solidFill>
                <a:latin typeface="Calibri"/>
                <a:cs typeface="Calibri"/>
              </a:rPr>
              <a:t>Karma</a:t>
            </a:r>
            <a:r>
              <a:rPr dirty="0" sz="2400" spc="-55" b="1" i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5F5F5F"/>
                </a:solidFill>
                <a:latin typeface="Calibri"/>
                <a:cs typeface="Calibri"/>
              </a:rPr>
              <a:t>that</a:t>
            </a:r>
            <a:r>
              <a:rPr dirty="0" sz="2400" spc="-15" i="1">
                <a:solidFill>
                  <a:srgbClr val="5F5F5F"/>
                </a:solidFill>
                <a:latin typeface="Calibri"/>
                <a:cs typeface="Calibri"/>
              </a:rPr>
              <a:t> can </a:t>
            </a:r>
            <a:r>
              <a:rPr dirty="0" sz="2400" i="1">
                <a:solidFill>
                  <a:srgbClr val="5F5F5F"/>
                </a:solidFill>
                <a:latin typeface="Calibri"/>
                <a:cs typeface="Calibri"/>
              </a:rPr>
              <a:t>be easily</a:t>
            </a:r>
            <a:r>
              <a:rPr dirty="0" sz="2400" spc="-20" i="1">
                <a:solidFill>
                  <a:srgbClr val="5F5F5F"/>
                </a:solidFill>
                <a:latin typeface="Calibri"/>
                <a:cs typeface="Calibri"/>
              </a:rPr>
              <a:t> integrated</a:t>
            </a:r>
            <a:r>
              <a:rPr dirty="0" sz="2400" spc="-40" i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5" i="1">
                <a:solidFill>
                  <a:srgbClr val="5F5F5F"/>
                </a:solidFill>
                <a:latin typeface="Calibri"/>
                <a:cs typeface="Calibri"/>
              </a:rPr>
              <a:t>into</a:t>
            </a:r>
            <a:r>
              <a:rPr dirty="0" sz="2400" spc="-40" i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2400" spc="-10" i="1">
                <a:solidFill>
                  <a:srgbClr val="5F5F5F"/>
                </a:solidFill>
                <a:latin typeface="Calibri"/>
                <a:cs typeface="Calibri"/>
              </a:rPr>
              <a:t> application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261107" y="6362827"/>
            <a:ext cx="14711044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25" b="1" i="1">
                <a:solidFill>
                  <a:srgbClr val="5F5F5F"/>
                </a:solidFill>
                <a:latin typeface="Calibri"/>
                <a:cs typeface="Calibri"/>
              </a:rPr>
              <a:t>Karma</a:t>
            </a:r>
            <a:r>
              <a:rPr dirty="0" sz="2400" spc="-70" b="1" i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5F5F5F"/>
                </a:solidFill>
                <a:latin typeface="Calibri"/>
                <a:cs typeface="Calibri"/>
              </a:rPr>
              <a:t>is </a:t>
            </a:r>
            <a:r>
              <a:rPr dirty="0" sz="2400" spc="-5" i="1">
                <a:solidFill>
                  <a:srgbClr val="5F5F5F"/>
                </a:solidFill>
                <a:latin typeface="Calibri"/>
                <a:cs typeface="Calibri"/>
              </a:rPr>
              <a:t>used</a:t>
            </a:r>
            <a:r>
              <a:rPr dirty="0" sz="2400" spc="-25" i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 i="1">
                <a:solidFill>
                  <a:srgbClr val="5F5F5F"/>
                </a:solidFill>
                <a:latin typeface="Calibri"/>
                <a:cs typeface="Calibri"/>
              </a:rPr>
              <a:t>for</a:t>
            </a:r>
            <a:r>
              <a:rPr dirty="0" sz="2400" spc="5" i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 i="1">
                <a:solidFill>
                  <a:srgbClr val="5F5F5F"/>
                </a:solidFill>
                <a:latin typeface="Calibri"/>
                <a:cs typeface="Calibri"/>
              </a:rPr>
              <a:t>testing</a:t>
            </a:r>
            <a:r>
              <a:rPr dirty="0" sz="2400" spc="-25" i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5F5F5F"/>
                </a:solidFill>
                <a:latin typeface="Calibri"/>
                <a:cs typeface="Calibri"/>
              </a:rPr>
              <a:t>JavaScript</a:t>
            </a:r>
            <a:r>
              <a:rPr dirty="0" sz="2400" spc="-15" i="1">
                <a:solidFill>
                  <a:srgbClr val="5F5F5F"/>
                </a:solidFill>
                <a:latin typeface="Calibri"/>
                <a:cs typeface="Calibri"/>
              </a:rPr>
              <a:t> code</a:t>
            </a:r>
            <a:r>
              <a:rPr dirty="0" sz="2400" spc="20" i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 i="1">
                <a:solidFill>
                  <a:srgbClr val="5F5F5F"/>
                </a:solidFill>
                <a:latin typeface="Calibri"/>
                <a:cs typeface="Calibri"/>
              </a:rPr>
              <a:t>written</a:t>
            </a:r>
            <a:r>
              <a:rPr dirty="0" sz="2400" spc="-45" i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5F5F5F"/>
                </a:solidFill>
                <a:latin typeface="Calibri"/>
                <a:cs typeface="Calibri"/>
              </a:rPr>
              <a:t>with</a:t>
            </a:r>
            <a:r>
              <a:rPr dirty="0" sz="2400" spc="-20" i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5F5F5F"/>
                </a:solidFill>
                <a:latin typeface="Calibri"/>
                <a:cs typeface="Calibri"/>
              </a:rPr>
              <a:t>or</a:t>
            </a:r>
            <a:r>
              <a:rPr dirty="0" sz="2400" spc="5" i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5F5F5F"/>
                </a:solidFill>
                <a:latin typeface="Calibri"/>
                <a:cs typeface="Calibri"/>
              </a:rPr>
              <a:t>without</a:t>
            </a:r>
            <a:r>
              <a:rPr dirty="0" sz="2400" spc="-25" i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5F5F5F"/>
                </a:solidFill>
                <a:latin typeface="Calibri"/>
                <a:cs typeface="Calibri"/>
              </a:rPr>
              <a:t>frameworks.</a:t>
            </a:r>
            <a:r>
              <a:rPr dirty="0" sz="2400" spc="-45" i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 i="1">
                <a:solidFill>
                  <a:srgbClr val="5F5F5F"/>
                </a:solidFill>
                <a:latin typeface="Calibri"/>
                <a:cs typeface="Calibri"/>
              </a:rPr>
              <a:t>Karma</a:t>
            </a:r>
            <a:r>
              <a:rPr dirty="0" sz="2400" spc="-25" i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5" i="1">
                <a:solidFill>
                  <a:srgbClr val="5F5F5F"/>
                </a:solidFill>
                <a:latin typeface="Calibri"/>
                <a:cs typeface="Calibri"/>
              </a:rPr>
              <a:t>can </a:t>
            </a:r>
            <a:r>
              <a:rPr dirty="0" sz="2400" i="1">
                <a:solidFill>
                  <a:srgbClr val="5F5F5F"/>
                </a:solidFill>
                <a:latin typeface="Calibri"/>
                <a:cs typeface="Calibri"/>
              </a:rPr>
              <a:t>run</a:t>
            </a:r>
            <a:r>
              <a:rPr dirty="0" sz="2400" spc="-10" i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 i="1">
                <a:solidFill>
                  <a:srgbClr val="5F5F5F"/>
                </a:solidFill>
                <a:latin typeface="Calibri"/>
                <a:cs typeface="Calibri"/>
              </a:rPr>
              <a:t>tests</a:t>
            </a:r>
            <a:r>
              <a:rPr dirty="0" sz="2400" spc="-40" i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 i="1">
                <a:solidFill>
                  <a:srgbClr val="5F5F5F"/>
                </a:solidFill>
                <a:latin typeface="Calibri"/>
                <a:cs typeface="Calibri"/>
              </a:rPr>
              <a:t>to</a:t>
            </a:r>
            <a:r>
              <a:rPr dirty="0" sz="2400" spc="-30" i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5F5F5F"/>
                </a:solidFill>
                <a:latin typeface="Calibri"/>
                <a:cs typeface="Calibri"/>
              </a:rPr>
              <a:t>check</a:t>
            </a:r>
            <a:r>
              <a:rPr dirty="0" sz="2400" spc="-25" i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5F5F5F"/>
                </a:solidFill>
                <a:latin typeface="Calibri"/>
                <a:cs typeface="Calibri"/>
              </a:rPr>
              <a:t>whether</a:t>
            </a:r>
            <a:r>
              <a:rPr dirty="0" sz="2400" spc="-35" i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dirty="0" sz="2400" spc="-525" i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0" i="1">
                <a:solidFill>
                  <a:srgbClr val="5F5F5F"/>
                </a:solidFill>
                <a:latin typeface="Calibri"/>
                <a:cs typeface="Calibri"/>
              </a:rPr>
              <a:t>application</a:t>
            </a:r>
            <a:r>
              <a:rPr dirty="0" sz="2400" spc="-45" i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 i="1">
                <a:solidFill>
                  <a:srgbClr val="5F5F5F"/>
                </a:solidFill>
                <a:latin typeface="Calibri"/>
                <a:cs typeface="Calibri"/>
              </a:rPr>
              <a:t>works</a:t>
            </a:r>
            <a:r>
              <a:rPr dirty="0" sz="2400" spc="-55" i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 i="1">
                <a:solidFill>
                  <a:srgbClr val="5F5F5F"/>
                </a:solidFill>
                <a:latin typeface="Calibri"/>
                <a:cs typeface="Calibri"/>
              </a:rPr>
              <a:t>properly</a:t>
            </a:r>
            <a:r>
              <a:rPr dirty="0" sz="2400" spc="-50" i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5F5F5F"/>
                </a:solidFill>
                <a:latin typeface="Calibri"/>
                <a:cs typeface="Calibri"/>
              </a:rPr>
              <a:t>in</a:t>
            </a:r>
            <a:r>
              <a:rPr dirty="0" sz="2400" spc="-5" i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i="1">
                <a:solidFill>
                  <a:srgbClr val="5F5F5F"/>
                </a:solidFill>
                <a:latin typeface="Calibri"/>
                <a:cs typeface="Calibri"/>
              </a:rPr>
              <a:t>multiple</a:t>
            </a:r>
            <a:r>
              <a:rPr dirty="0" sz="2400" spc="-55" i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 i="1">
                <a:solidFill>
                  <a:srgbClr val="5F5F5F"/>
                </a:solidFill>
                <a:latin typeface="Calibri"/>
                <a:cs typeface="Calibri"/>
              </a:rPr>
              <a:t>browsers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258695" y="8566150"/>
            <a:ext cx="121005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 i="1">
                <a:solidFill>
                  <a:srgbClr val="5F5F5F"/>
                </a:solidFill>
                <a:latin typeface="Calibri"/>
                <a:cs typeface="Calibri"/>
              </a:rPr>
              <a:t>Angular-application</a:t>
            </a:r>
            <a:r>
              <a:rPr dirty="0" sz="2400" spc="-85" b="1" i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setup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comes</a:t>
            </a:r>
            <a:r>
              <a:rPr dirty="0" sz="2400" spc="-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bundled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with</a:t>
            </a:r>
            <a:r>
              <a:rPr dirty="0" sz="2400" spc="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0" b="1" i="1">
                <a:solidFill>
                  <a:srgbClr val="5F5F5F"/>
                </a:solidFill>
                <a:latin typeface="Calibri"/>
                <a:cs typeface="Calibri"/>
              </a:rPr>
              <a:t>Jasmine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,</a:t>
            </a:r>
            <a:r>
              <a:rPr dirty="0" sz="2400" spc="-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so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 there</a:t>
            </a:r>
            <a:r>
              <a:rPr dirty="0" sz="2400" spc="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is</a:t>
            </a:r>
            <a:r>
              <a:rPr dirty="0" sz="2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no need</a:t>
            </a:r>
            <a:r>
              <a:rPr dirty="0" sz="2400" spc="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to</a:t>
            </a:r>
            <a:r>
              <a:rPr dirty="0" sz="2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install</a:t>
            </a:r>
            <a:r>
              <a:rPr dirty="0" sz="2400" spc="-4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it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separately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046988" y="9441178"/>
            <a:ext cx="2303145" cy="818515"/>
            <a:chOff x="1046988" y="9441178"/>
            <a:chExt cx="2303145" cy="818515"/>
          </a:xfrm>
        </p:grpSpPr>
        <p:sp>
          <p:nvSpPr>
            <p:cNvPr id="25" name="object 25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2276856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2276856" y="792480"/>
                  </a:lnTo>
                  <a:lnTo>
                    <a:pt x="2276856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0" y="792480"/>
                  </a:moveTo>
                  <a:lnTo>
                    <a:pt x="2276856" y="792480"/>
                  </a:lnTo>
                  <a:lnTo>
                    <a:pt x="2276856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25907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6476" cy="10286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83220" y="135381"/>
            <a:ext cx="3328035" cy="1005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3600" spc="-10">
                <a:solidFill>
                  <a:srgbClr val="FFFFFF"/>
                </a:solidFill>
              </a:rPr>
              <a:t>COURSE</a:t>
            </a:r>
            <a:r>
              <a:rPr dirty="0" sz="3600" spc="-190">
                <a:solidFill>
                  <a:srgbClr val="FFFFFF"/>
                </a:solidFill>
              </a:rPr>
              <a:t> </a:t>
            </a:r>
            <a:r>
              <a:rPr dirty="0" sz="3600" spc="-5">
                <a:solidFill>
                  <a:srgbClr val="FFFFFF"/>
                </a:solidFill>
              </a:rPr>
              <a:t>OUTLINE</a:t>
            </a:r>
            <a:endParaRPr sz="3600"/>
          </a:p>
          <a:p>
            <a:pPr algn="ctr" marL="1905">
              <a:lnSpc>
                <a:spcPct val="100000"/>
              </a:lnSpc>
              <a:spcBef>
                <a:spcPts val="155"/>
              </a:spcBef>
            </a:pPr>
            <a:r>
              <a:rPr dirty="0" sz="2700" spc="-5" b="0">
                <a:solidFill>
                  <a:srgbClr val="FFFFFF"/>
                </a:solidFill>
                <a:latin typeface="Calibri"/>
                <a:cs typeface="Calibri"/>
              </a:rPr>
              <a:t>MODULE</a:t>
            </a:r>
            <a:r>
              <a:rPr dirty="0" sz="2700" spc="-70" b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700" spc="-5" b="0">
                <a:solidFill>
                  <a:srgbClr val="FFFFFF"/>
                </a:solidFill>
                <a:latin typeface="Calibri"/>
                <a:cs typeface="Calibri"/>
              </a:rPr>
              <a:t>11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1070" y="2236469"/>
            <a:ext cx="4123054" cy="4133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50" spc="-10">
                <a:solidFill>
                  <a:srgbClr val="86B5CE"/>
                </a:solidFill>
                <a:latin typeface="Calibri"/>
                <a:cs typeface="Calibri"/>
              </a:rPr>
              <a:t>01</a:t>
            </a:r>
            <a:r>
              <a:rPr dirty="0" sz="2550" spc="-35">
                <a:solidFill>
                  <a:srgbClr val="86B5CE"/>
                </a:solidFill>
                <a:latin typeface="Calibri"/>
                <a:cs typeface="Calibri"/>
              </a:rPr>
              <a:t> </a:t>
            </a:r>
            <a:r>
              <a:rPr dirty="0" sz="2550" spc="-25">
                <a:solidFill>
                  <a:srgbClr val="86B5CE"/>
                </a:solidFill>
                <a:latin typeface="Calibri"/>
                <a:cs typeface="Calibri"/>
              </a:rPr>
              <a:t>Getting</a:t>
            </a:r>
            <a:r>
              <a:rPr dirty="0" sz="2550" spc="-10">
                <a:solidFill>
                  <a:srgbClr val="86B5CE"/>
                </a:solidFill>
                <a:latin typeface="Calibri"/>
                <a:cs typeface="Calibri"/>
              </a:rPr>
              <a:t> </a:t>
            </a:r>
            <a:r>
              <a:rPr dirty="0" sz="2550" spc="-30">
                <a:solidFill>
                  <a:srgbClr val="86B5CE"/>
                </a:solidFill>
                <a:latin typeface="Calibri"/>
                <a:cs typeface="Calibri"/>
              </a:rPr>
              <a:t>started</a:t>
            </a:r>
            <a:r>
              <a:rPr dirty="0" sz="2550" spc="-45">
                <a:solidFill>
                  <a:srgbClr val="86B5CE"/>
                </a:solidFill>
                <a:latin typeface="Calibri"/>
                <a:cs typeface="Calibri"/>
              </a:rPr>
              <a:t> </a:t>
            </a:r>
            <a:r>
              <a:rPr dirty="0" sz="2550" spc="-5">
                <a:solidFill>
                  <a:srgbClr val="86B5CE"/>
                </a:solidFill>
                <a:latin typeface="Calibri"/>
                <a:cs typeface="Calibri"/>
              </a:rPr>
              <a:t>with</a:t>
            </a:r>
            <a:r>
              <a:rPr dirty="0" sz="2550" spc="-20">
                <a:solidFill>
                  <a:srgbClr val="86B5CE"/>
                </a:solidFill>
                <a:latin typeface="Calibri"/>
                <a:cs typeface="Calibri"/>
              </a:rPr>
              <a:t> </a:t>
            </a:r>
            <a:r>
              <a:rPr dirty="0" sz="2550" spc="-5">
                <a:solidFill>
                  <a:srgbClr val="86B5CE"/>
                </a:solidFill>
                <a:latin typeface="Calibri"/>
                <a:cs typeface="Calibri"/>
              </a:rPr>
              <a:t>Angular</a:t>
            </a:r>
            <a:endParaRPr sz="25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3391" y="3527552"/>
            <a:ext cx="3864610" cy="4133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50" spc="-10">
                <a:solidFill>
                  <a:srgbClr val="86B5CE"/>
                </a:solidFill>
                <a:latin typeface="Calibri"/>
                <a:cs typeface="Calibri"/>
              </a:rPr>
              <a:t>02</a:t>
            </a:r>
            <a:r>
              <a:rPr dirty="0" sz="2550" spc="-40">
                <a:solidFill>
                  <a:srgbClr val="86B5CE"/>
                </a:solidFill>
                <a:latin typeface="Calibri"/>
                <a:cs typeface="Calibri"/>
              </a:rPr>
              <a:t> </a:t>
            </a:r>
            <a:r>
              <a:rPr dirty="0" sz="2550" spc="-20">
                <a:solidFill>
                  <a:srgbClr val="86B5CE"/>
                </a:solidFill>
                <a:latin typeface="Calibri"/>
                <a:cs typeface="Calibri"/>
              </a:rPr>
              <a:t>Modules</a:t>
            </a:r>
            <a:r>
              <a:rPr dirty="0" sz="2550" spc="70">
                <a:solidFill>
                  <a:srgbClr val="86B5CE"/>
                </a:solidFill>
                <a:latin typeface="Calibri"/>
                <a:cs typeface="Calibri"/>
              </a:rPr>
              <a:t> </a:t>
            </a:r>
            <a:r>
              <a:rPr dirty="0" sz="2550" spc="-5">
                <a:solidFill>
                  <a:srgbClr val="86B5CE"/>
                </a:solidFill>
                <a:latin typeface="Calibri"/>
                <a:cs typeface="Calibri"/>
              </a:rPr>
              <a:t>and</a:t>
            </a:r>
            <a:r>
              <a:rPr dirty="0" sz="2550" spc="-30">
                <a:solidFill>
                  <a:srgbClr val="86B5CE"/>
                </a:solidFill>
                <a:latin typeface="Calibri"/>
                <a:cs typeface="Calibri"/>
              </a:rPr>
              <a:t> </a:t>
            </a:r>
            <a:r>
              <a:rPr dirty="0" sz="2550" spc="-25">
                <a:solidFill>
                  <a:srgbClr val="86B5CE"/>
                </a:solidFill>
                <a:latin typeface="Calibri"/>
                <a:cs typeface="Calibri"/>
              </a:rPr>
              <a:t>Components</a:t>
            </a:r>
            <a:endParaRPr sz="25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1070" y="4939995"/>
            <a:ext cx="4128770" cy="4140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50" spc="-10">
                <a:solidFill>
                  <a:srgbClr val="86B5CE"/>
                </a:solidFill>
                <a:latin typeface="Calibri"/>
                <a:cs typeface="Calibri"/>
              </a:rPr>
              <a:t>03</a:t>
            </a:r>
            <a:r>
              <a:rPr dirty="0" sz="2550" spc="-85">
                <a:solidFill>
                  <a:srgbClr val="86B5CE"/>
                </a:solidFill>
                <a:latin typeface="Calibri"/>
                <a:cs typeface="Calibri"/>
              </a:rPr>
              <a:t> </a:t>
            </a:r>
            <a:r>
              <a:rPr dirty="0" sz="2550" spc="-20">
                <a:solidFill>
                  <a:srgbClr val="86B5CE"/>
                </a:solidFill>
                <a:latin typeface="Calibri"/>
                <a:cs typeface="Calibri"/>
              </a:rPr>
              <a:t>Databinding</a:t>
            </a:r>
            <a:r>
              <a:rPr dirty="0" sz="2550" spc="30">
                <a:solidFill>
                  <a:srgbClr val="86B5CE"/>
                </a:solidFill>
                <a:latin typeface="Calibri"/>
                <a:cs typeface="Calibri"/>
              </a:rPr>
              <a:t> </a:t>
            </a:r>
            <a:r>
              <a:rPr dirty="0" sz="2550" spc="-5">
                <a:solidFill>
                  <a:srgbClr val="86B5CE"/>
                </a:solidFill>
                <a:latin typeface="Calibri"/>
                <a:cs typeface="Calibri"/>
              </a:rPr>
              <a:t>and</a:t>
            </a:r>
            <a:r>
              <a:rPr dirty="0" sz="2550" spc="-60">
                <a:solidFill>
                  <a:srgbClr val="86B5CE"/>
                </a:solidFill>
                <a:latin typeface="Calibri"/>
                <a:cs typeface="Calibri"/>
              </a:rPr>
              <a:t> </a:t>
            </a:r>
            <a:r>
              <a:rPr dirty="0" sz="2550" spc="-5">
                <a:solidFill>
                  <a:srgbClr val="86B5CE"/>
                </a:solidFill>
                <a:latin typeface="Calibri"/>
                <a:cs typeface="Calibri"/>
              </a:rPr>
              <a:t>Animations</a:t>
            </a:r>
            <a:endParaRPr sz="25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6251" y="6273800"/>
            <a:ext cx="4132579" cy="4133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550" spc="-10">
                <a:solidFill>
                  <a:srgbClr val="86B5CE"/>
                </a:solidFill>
                <a:latin typeface="Calibri"/>
                <a:cs typeface="Calibri"/>
              </a:rPr>
              <a:t>04</a:t>
            </a:r>
            <a:r>
              <a:rPr dirty="0" sz="2550" spc="-50">
                <a:solidFill>
                  <a:srgbClr val="86B5CE"/>
                </a:solidFill>
                <a:latin typeface="Calibri"/>
                <a:cs typeface="Calibri"/>
              </a:rPr>
              <a:t> </a:t>
            </a:r>
            <a:r>
              <a:rPr dirty="0" sz="2550" spc="-5">
                <a:solidFill>
                  <a:srgbClr val="86B5CE"/>
                </a:solidFill>
                <a:latin typeface="Calibri"/>
                <a:cs typeface="Calibri"/>
              </a:rPr>
              <a:t>Angular</a:t>
            </a:r>
            <a:r>
              <a:rPr dirty="0" sz="2550" spc="-30">
                <a:solidFill>
                  <a:srgbClr val="86B5CE"/>
                </a:solidFill>
                <a:latin typeface="Calibri"/>
                <a:cs typeface="Calibri"/>
              </a:rPr>
              <a:t> </a:t>
            </a:r>
            <a:r>
              <a:rPr dirty="0" sz="2550" spc="-25">
                <a:solidFill>
                  <a:srgbClr val="86B5CE"/>
                </a:solidFill>
                <a:latin typeface="Calibri"/>
                <a:cs typeface="Calibri"/>
              </a:rPr>
              <a:t>Directives</a:t>
            </a:r>
            <a:r>
              <a:rPr dirty="0" sz="2550" spc="65">
                <a:solidFill>
                  <a:srgbClr val="86B5CE"/>
                </a:solidFill>
                <a:latin typeface="Calibri"/>
                <a:cs typeface="Calibri"/>
              </a:rPr>
              <a:t> </a:t>
            </a:r>
            <a:r>
              <a:rPr dirty="0" sz="2550" spc="-5">
                <a:solidFill>
                  <a:srgbClr val="86B5CE"/>
                </a:solidFill>
                <a:latin typeface="Calibri"/>
                <a:cs typeface="Calibri"/>
              </a:rPr>
              <a:t>and</a:t>
            </a:r>
            <a:r>
              <a:rPr dirty="0" sz="2550" spc="-35">
                <a:solidFill>
                  <a:srgbClr val="86B5CE"/>
                </a:solidFill>
                <a:latin typeface="Calibri"/>
                <a:cs typeface="Calibri"/>
              </a:rPr>
              <a:t> </a:t>
            </a:r>
            <a:r>
              <a:rPr dirty="0" sz="2550" spc="-10">
                <a:solidFill>
                  <a:srgbClr val="86B5CE"/>
                </a:solidFill>
                <a:latin typeface="Calibri"/>
                <a:cs typeface="Calibri"/>
              </a:rPr>
              <a:t>Pipes</a:t>
            </a:r>
            <a:endParaRPr sz="25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3391" y="7299197"/>
            <a:ext cx="4850765" cy="8020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dirty="0" sz="2550" spc="-15">
                <a:solidFill>
                  <a:srgbClr val="86B5CE"/>
                </a:solidFill>
                <a:latin typeface="Calibri"/>
                <a:cs typeface="Calibri"/>
              </a:rPr>
              <a:t>05 </a:t>
            </a:r>
            <a:r>
              <a:rPr dirty="0" sz="2550" spc="-5">
                <a:solidFill>
                  <a:srgbClr val="86B5CE"/>
                </a:solidFill>
                <a:latin typeface="Calibri"/>
                <a:cs typeface="Calibri"/>
              </a:rPr>
              <a:t>Angular Services and </a:t>
            </a:r>
            <a:r>
              <a:rPr dirty="0" sz="2550" spc="-20">
                <a:solidFill>
                  <a:srgbClr val="86B5CE"/>
                </a:solidFill>
                <a:latin typeface="Calibri"/>
                <a:cs typeface="Calibri"/>
              </a:rPr>
              <a:t>Dependency </a:t>
            </a:r>
            <a:r>
              <a:rPr dirty="0" sz="2550" spc="-565">
                <a:solidFill>
                  <a:srgbClr val="86B5CE"/>
                </a:solidFill>
                <a:latin typeface="Calibri"/>
                <a:cs typeface="Calibri"/>
              </a:rPr>
              <a:t> </a:t>
            </a:r>
            <a:r>
              <a:rPr dirty="0" sz="2550" spc="-20">
                <a:solidFill>
                  <a:srgbClr val="86B5CE"/>
                </a:solidFill>
                <a:latin typeface="Calibri"/>
                <a:cs typeface="Calibri"/>
              </a:rPr>
              <a:t>Injection</a:t>
            </a:r>
            <a:endParaRPr sz="25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5947" y="8791143"/>
            <a:ext cx="3054985" cy="4133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550" spc="-10">
                <a:solidFill>
                  <a:srgbClr val="86B5CE"/>
                </a:solidFill>
                <a:latin typeface="Calibri"/>
                <a:cs typeface="Calibri"/>
              </a:rPr>
              <a:t>06</a:t>
            </a:r>
            <a:r>
              <a:rPr dirty="0" sz="2550" spc="-55">
                <a:solidFill>
                  <a:srgbClr val="86B5CE"/>
                </a:solidFill>
                <a:latin typeface="Calibri"/>
                <a:cs typeface="Calibri"/>
              </a:rPr>
              <a:t> </a:t>
            </a:r>
            <a:r>
              <a:rPr dirty="0" sz="2550" spc="-5">
                <a:solidFill>
                  <a:srgbClr val="86B5CE"/>
                </a:solidFill>
                <a:latin typeface="Calibri"/>
                <a:cs typeface="Calibri"/>
              </a:rPr>
              <a:t>RxJS</a:t>
            </a:r>
            <a:r>
              <a:rPr dirty="0" sz="2550" spc="-25">
                <a:solidFill>
                  <a:srgbClr val="86B5CE"/>
                </a:solidFill>
                <a:latin typeface="Calibri"/>
                <a:cs typeface="Calibri"/>
              </a:rPr>
              <a:t> </a:t>
            </a:r>
            <a:r>
              <a:rPr dirty="0" sz="2550" spc="-5">
                <a:solidFill>
                  <a:srgbClr val="86B5CE"/>
                </a:solidFill>
                <a:latin typeface="Calibri"/>
                <a:cs typeface="Calibri"/>
              </a:rPr>
              <a:t>and</a:t>
            </a:r>
            <a:r>
              <a:rPr dirty="0" sz="2550" spc="-20">
                <a:solidFill>
                  <a:srgbClr val="86B5CE"/>
                </a:solidFill>
                <a:latin typeface="Calibri"/>
                <a:cs typeface="Calibri"/>
              </a:rPr>
              <a:t> HTTPClient</a:t>
            </a:r>
            <a:endParaRPr sz="25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092178" y="2236469"/>
            <a:ext cx="4429125" cy="4133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50" spc="-10">
                <a:solidFill>
                  <a:srgbClr val="86B5CE"/>
                </a:solidFill>
                <a:latin typeface="Calibri"/>
                <a:cs typeface="Calibri"/>
              </a:rPr>
              <a:t>07</a:t>
            </a:r>
            <a:r>
              <a:rPr dirty="0" sz="2550" spc="-45">
                <a:solidFill>
                  <a:srgbClr val="86B5CE"/>
                </a:solidFill>
                <a:latin typeface="Calibri"/>
                <a:cs typeface="Calibri"/>
              </a:rPr>
              <a:t> </a:t>
            </a:r>
            <a:r>
              <a:rPr dirty="0" sz="2550" spc="-5">
                <a:solidFill>
                  <a:srgbClr val="86B5CE"/>
                </a:solidFill>
                <a:latin typeface="Calibri"/>
                <a:cs typeface="Calibri"/>
              </a:rPr>
              <a:t>Angular</a:t>
            </a:r>
            <a:r>
              <a:rPr dirty="0" sz="2550" spc="-35">
                <a:solidFill>
                  <a:srgbClr val="86B5CE"/>
                </a:solidFill>
                <a:latin typeface="Calibri"/>
                <a:cs typeface="Calibri"/>
              </a:rPr>
              <a:t> </a:t>
            </a:r>
            <a:r>
              <a:rPr dirty="0" sz="2550" spc="-40">
                <a:solidFill>
                  <a:srgbClr val="86B5CE"/>
                </a:solidFill>
                <a:latin typeface="Calibri"/>
                <a:cs typeface="Calibri"/>
              </a:rPr>
              <a:t>Routes</a:t>
            </a:r>
            <a:r>
              <a:rPr dirty="0" sz="2550" spc="20">
                <a:solidFill>
                  <a:srgbClr val="86B5CE"/>
                </a:solidFill>
                <a:latin typeface="Calibri"/>
                <a:cs typeface="Calibri"/>
              </a:rPr>
              <a:t> </a:t>
            </a:r>
            <a:r>
              <a:rPr dirty="0" sz="2550" spc="-5">
                <a:solidFill>
                  <a:srgbClr val="86B5CE"/>
                </a:solidFill>
                <a:latin typeface="Calibri"/>
                <a:cs typeface="Calibri"/>
              </a:rPr>
              <a:t>and</a:t>
            </a:r>
            <a:r>
              <a:rPr dirty="0" sz="2550" spc="-30">
                <a:solidFill>
                  <a:srgbClr val="86B5CE"/>
                </a:solidFill>
                <a:latin typeface="Calibri"/>
                <a:cs typeface="Calibri"/>
              </a:rPr>
              <a:t> </a:t>
            </a:r>
            <a:r>
              <a:rPr dirty="0" sz="2550" spc="-25">
                <a:solidFill>
                  <a:srgbClr val="86B5CE"/>
                </a:solidFill>
                <a:latin typeface="Calibri"/>
                <a:cs typeface="Calibri"/>
              </a:rPr>
              <a:t>Navigation</a:t>
            </a:r>
            <a:endParaRPr sz="25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092431" y="3527552"/>
            <a:ext cx="3813175" cy="4133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50" spc="-15">
                <a:solidFill>
                  <a:srgbClr val="86B5CE"/>
                </a:solidFill>
                <a:latin typeface="Calibri"/>
                <a:cs typeface="Calibri"/>
              </a:rPr>
              <a:t>08</a:t>
            </a:r>
            <a:r>
              <a:rPr dirty="0" sz="2550" spc="-40">
                <a:solidFill>
                  <a:srgbClr val="86B5CE"/>
                </a:solidFill>
                <a:latin typeface="Calibri"/>
                <a:cs typeface="Calibri"/>
              </a:rPr>
              <a:t> </a:t>
            </a:r>
            <a:r>
              <a:rPr dirty="0" sz="2550" spc="-20">
                <a:solidFill>
                  <a:srgbClr val="86B5CE"/>
                </a:solidFill>
                <a:latin typeface="Calibri"/>
                <a:cs typeface="Calibri"/>
              </a:rPr>
              <a:t>Handling</a:t>
            </a:r>
            <a:r>
              <a:rPr dirty="0" sz="2550" spc="30">
                <a:solidFill>
                  <a:srgbClr val="86B5CE"/>
                </a:solidFill>
                <a:latin typeface="Calibri"/>
                <a:cs typeface="Calibri"/>
              </a:rPr>
              <a:t> </a:t>
            </a:r>
            <a:r>
              <a:rPr dirty="0" sz="2550" spc="-25">
                <a:solidFill>
                  <a:srgbClr val="86B5CE"/>
                </a:solidFill>
                <a:latin typeface="Calibri"/>
                <a:cs typeface="Calibri"/>
              </a:rPr>
              <a:t>forms</a:t>
            </a:r>
            <a:r>
              <a:rPr dirty="0" sz="2550" spc="-45">
                <a:solidFill>
                  <a:srgbClr val="86B5CE"/>
                </a:solidFill>
                <a:latin typeface="Calibri"/>
                <a:cs typeface="Calibri"/>
              </a:rPr>
              <a:t> </a:t>
            </a:r>
            <a:r>
              <a:rPr dirty="0" sz="2550" spc="-5">
                <a:solidFill>
                  <a:srgbClr val="86B5CE"/>
                </a:solidFill>
                <a:latin typeface="Calibri"/>
                <a:cs typeface="Calibri"/>
              </a:rPr>
              <a:t>in</a:t>
            </a:r>
            <a:r>
              <a:rPr dirty="0" sz="2550" spc="-25">
                <a:solidFill>
                  <a:srgbClr val="86B5CE"/>
                </a:solidFill>
                <a:latin typeface="Calibri"/>
                <a:cs typeface="Calibri"/>
              </a:rPr>
              <a:t> </a:t>
            </a:r>
            <a:r>
              <a:rPr dirty="0" sz="2550" spc="-5">
                <a:solidFill>
                  <a:srgbClr val="86B5CE"/>
                </a:solidFill>
                <a:latin typeface="Calibri"/>
                <a:cs typeface="Calibri"/>
              </a:rPr>
              <a:t>Angular</a:t>
            </a:r>
            <a:endParaRPr sz="25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092178" y="4958283"/>
            <a:ext cx="3656329" cy="4140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50" spc="-10">
                <a:solidFill>
                  <a:srgbClr val="86B5CE"/>
                </a:solidFill>
                <a:latin typeface="Calibri"/>
                <a:cs typeface="Calibri"/>
              </a:rPr>
              <a:t>09</a:t>
            </a:r>
            <a:r>
              <a:rPr dirty="0" sz="2550" spc="-55">
                <a:solidFill>
                  <a:srgbClr val="86B5CE"/>
                </a:solidFill>
                <a:latin typeface="Calibri"/>
                <a:cs typeface="Calibri"/>
              </a:rPr>
              <a:t> </a:t>
            </a:r>
            <a:r>
              <a:rPr dirty="0" sz="2550" spc="-45">
                <a:solidFill>
                  <a:srgbClr val="86B5CE"/>
                </a:solidFill>
                <a:latin typeface="Calibri"/>
                <a:cs typeface="Calibri"/>
              </a:rPr>
              <a:t>Validating</a:t>
            </a:r>
            <a:r>
              <a:rPr dirty="0" sz="2550" spc="30">
                <a:solidFill>
                  <a:srgbClr val="86B5CE"/>
                </a:solidFill>
                <a:latin typeface="Calibri"/>
                <a:cs typeface="Calibri"/>
              </a:rPr>
              <a:t> </a:t>
            </a:r>
            <a:r>
              <a:rPr dirty="0" sz="2550" spc="-5">
                <a:solidFill>
                  <a:srgbClr val="86B5CE"/>
                </a:solidFill>
                <a:latin typeface="Calibri"/>
                <a:cs typeface="Calibri"/>
              </a:rPr>
              <a:t>Angular</a:t>
            </a:r>
            <a:r>
              <a:rPr dirty="0" sz="2550" spc="-50">
                <a:solidFill>
                  <a:srgbClr val="86B5CE"/>
                </a:solidFill>
                <a:latin typeface="Calibri"/>
                <a:cs typeface="Calibri"/>
              </a:rPr>
              <a:t> </a:t>
            </a:r>
            <a:r>
              <a:rPr dirty="0" sz="2550" spc="-35">
                <a:solidFill>
                  <a:srgbClr val="86B5CE"/>
                </a:solidFill>
                <a:latin typeface="Calibri"/>
                <a:cs typeface="Calibri"/>
              </a:rPr>
              <a:t>Forms</a:t>
            </a:r>
            <a:endParaRPr sz="255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074397" y="6185661"/>
            <a:ext cx="5327650" cy="4133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550" spc="-10">
                <a:solidFill>
                  <a:srgbClr val="86B5CE"/>
                </a:solidFill>
                <a:latin typeface="Calibri"/>
                <a:cs typeface="Calibri"/>
              </a:rPr>
              <a:t>10</a:t>
            </a:r>
            <a:r>
              <a:rPr dirty="0" sz="2550" spc="-35">
                <a:solidFill>
                  <a:srgbClr val="86B5CE"/>
                </a:solidFill>
                <a:latin typeface="Calibri"/>
                <a:cs typeface="Calibri"/>
              </a:rPr>
              <a:t> </a:t>
            </a:r>
            <a:r>
              <a:rPr dirty="0" sz="2550" spc="-25">
                <a:solidFill>
                  <a:srgbClr val="86B5CE"/>
                </a:solidFill>
                <a:latin typeface="Calibri"/>
                <a:cs typeface="Calibri"/>
              </a:rPr>
              <a:t>Authentication</a:t>
            </a:r>
            <a:r>
              <a:rPr dirty="0" sz="2550" spc="55">
                <a:solidFill>
                  <a:srgbClr val="86B5CE"/>
                </a:solidFill>
                <a:latin typeface="Calibri"/>
                <a:cs typeface="Calibri"/>
              </a:rPr>
              <a:t> </a:t>
            </a:r>
            <a:r>
              <a:rPr dirty="0" sz="2550" spc="-5">
                <a:solidFill>
                  <a:srgbClr val="86B5CE"/>
                </a:solidFill>
                <a:latin typeface="Calibri"/>
                <a:cs typeface="Calibri"/>
              </a:rPr>
              <a:t>with</a:t>
            </a:r>
            <a:r>
              <a:rPr dirty="0" sz="2550" spc="-15">
                <a:solidFill>
                  <a:srgbClr val="86B5CE"/>
                </a:solidFill>
                <a:latin typeface="Calibri"/>
                <a:cs typeface="Calibri"/>
              </a:rPr>
              <a:t> </a:t>
            </a:r>
            <a:r>
              <a:rPr dirty="0" sz="2550" spc="-5">
                <a:solidFill>
                  <a:srgbClr val="86B5CE"/>
                </a:solidFill>
                <a:latin typeface="Calibri"/>
                <a:cs typeface="Calibri"/>
              </a:rPr>
              <a:t>JWT</a:t>
            </a:r>
            <a:r>
              <a:rPr dirty="0" sz="2550" spc="-60">
                <a:solidFill>
                  <a:srgbClr val="86B5CE"/>
                </a:solidFill>
                <a:latin typeface="Calibri"/>
                <a:cs typeface="Calibri"/>
              </a:rPr>
              <a:t> </a:t>
            </a:r>
            <a:r>
              <a:rPr dirty="0" sz="2550" spc="-5">
                <a:solidFill>
                  <a:srgbClr val="86B5CE"/>
                </a:solidFill>
                <a:latin typeface="Calibri"/>
                <a:cs typeface="Calibri"/>
              </a:rPr>
              <a:t>and</a:t>
            </a:r>
            <a:r>
              <a:rPr dirty="0" sz="2550" spc="-20">
                <a:solidFill>
                  <a:srgbClr val="86B5CE"/>
                </a:solidFill>
                <a:latin typeface="Calibri"/>
                <a:cs typeface="Calibri"/>
              </a:rPr>
              <a:t> </a:t>
            </a:r>
            <a:r>
              <a:rPr dirty="0" sz="2550" spc="-5">
                <a:solidFill>
                  <a:srgbClr val="86B5CE"/>
                </a:solidFill>
                <a:latin typeface="Calibri"/>
                <a:cs typeface="Calibri"/>
              </a:rPr>
              <a:t>Security</a:t>
            </a:r>
            <a:endParaRPr sz="25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074143" y="7294626"/>
            <a:ext cx="5554345" cy="8020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dirty="0" sz="2550" spc="-10" b="1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dirty="0" sz="2550" spc="-5" b="1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dirty="0" sz="255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550" spc="-26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550" spc="-4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550" spc="-65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2550" spc="-35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550" spc="-4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2550" spc="-4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2550" spc="-5" b="1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dirty="0" sz="2550" spc="-8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550" spc="-5" b="1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550" spc="-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550" spc="-2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550" spc="-15" b="1">
                <a:solidFill>
                  <a:srgbClr val="FFFFFF"/>
                </a:solidFill>
                <a:latin typeface="Calibri"/>
                <a:cs typeface="Calibri"/>
              </a:rPr>
              <a:t>pp</a:t>
            </a:r>
            <a:r>
              <a:rPr dirty="0" sz="2550" spc="-20" b="1">
                <a:solidFill>
                  <a:srgbClr val="FFFFFF"/>
                </a:solidFill>
                <a:latin typeface="Calibri"/>
                <a:cs typeface="Calibri"/>
              </a:rPr>
              <a:t>li</a:t>
            </a:r>
            <a:r>
              <a:rPr dirty="0" sz="2550" spc="-30" b="1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2550" spc="-4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550" spc="-5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550" spc="-2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2550" spc="-2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550" spc="-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2550" spc="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550" spc="-10" b="1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2550" spc="-2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550" spc="-15" b="1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2550" spc="-20" b="1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dirty="0" sz="2550" spc="-3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550" spc="-25" b="1">
                <a:solidFill>
                  <a:srgbClr val="FFFFFF"/>
                </a:solidFill>
                <a:latin typeface="Calibri"/>
                <a:cs typeface="Calibri"/>
              </a:rPr>
              <a:t>ym</a:t>
            </a:r>
            <a:r>
              <a:rPr dirty="0" sz="2550" spc="-15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550" spc="-4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2550" spc="-5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550" spc="8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550" spc="-5" b="1">
                <a:solidFill>
                  <a:srgbClr val="FFFFFF"/>
                </a:solidFill>
                <a:latin typeface="Calibri"/>
                <a:cs typeface="Calibri"/>
              </a:rPr>
              <a:t>In  </a:t>
            </a:r>
            <a:r>
              <a:rPr dirty="0" sz="2550" spc="-5" b="1">
                <a:solidFill>
                  <a:srgbClr val="FFFFFF"/>
                </a:solidFill>
                <a:latin typeface="Calibri"/>
                <a:cs typeface="Calibri"/>
              </a:rPr>
              <a:t>Angular</a:t>
            </a:r>
            <a:endParaRPr sz="25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092178" y="8723172"/>
            <a:ext cx="2412365" cy="4133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550" spc="-10">
                <a:solidFill>
                  <a:srgbClr val="86B5CE"/>
                </a:solidFill>
                <a:latin typeface="Calibri"/>
                <a:cs typeface="Calibri"/>
              </a:rPr>
              <a:t>12</a:t>
            </a:r>
            <a:r>
              <a:rPr dirty="0" sz="2550" spc="-80">
                <a:solidFill>
                  <a:srgbClr val="86B5CE"/>
                </a:solidFill>
                <a:latin typeface="Calibri"/>
                <a:cs typeface="Calibri"/>
              </a:rPr>
              <a:t> </a:t>
            </a:r>
            <a:r>
              <a:rPr dirty="0" sz="2550" spc="-15">
                <a:solidFill>
                  <a:srgbClr val="86B5CE"/>
                </a:solidFill>
                <a:latin typeface="Calibri"/>
                <a:cs typeface="Calibri"/>
              </a:rPr>
              <a:t>In-Class</a:t>
            </a:r>
            <a:r>
              <a:rPr dirty="0" sz="2550">
                <a:solidFill>
                  <a:srgbClr val="86B5CE"/>
                </a:solidFill>
                <a:latin typeface="Calibri"/>
                <a:cs typeface="Calibri"/>
              </a:rPr>
              <a:t> </a:t>
            </a:r>
            <a:r>
              <a:rPr dirty="0" sz="2550" spc="-20">
                <a:solidFill>
                  <a:srgbClr val="86B5CE"/>
                </a:solidFill>
                <a:latin typeface="Calibri"/>
                <a:cs typeface="Calibri"/>
              </a:rPr>
              <a:t>Project</a:t>
            </a:r>
            <a:endParaRPr sz="25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7361" y="599312"/>
            <a:ext cx="8893810" cy="879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10" b="1">
                <a:solidFill>
                  <a:srgbClr val="095A82"/>
                </a:solidFill>
                <a:latin typeface="Calibri"/>
                <a:cs typeface="Calibri"/>
              </a:rPr>
              <a:t>Jasmine</a:t>
            </a:r>
            <a:r>
              <a:rPr dirty="0" sz="5600" spc="-105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5600" spc="-15" b="1">
                <a:solidFill>
                  <a:srgbClr val="095A82"/>
                </a:solidFill>
                <a:latin typeface="Calibri"/>
                <a:cs typeface="Calibri"/>
              </a:rPr>
              <a:t>Framework:</a:t>
            </a:r>
            <a:r>
              <a:rPr dirty="0" sz="5600" spc="-130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5600" spc="-5" b="1">
                <a:solidFill>
                  <a:srgbClr val="095A82"/>
                </a:solidFill>
                <a:latin typeface="Calibri"/>
                <a:cs typeface="Calibri"/>
              </a:rPr>
              <a:t>Methods</a:t>
            </a:r>
            <a:endParaRPr sz="56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514344" y="1888285"/>
            <a:ext cx="11320780" cy="749935"/>
            <a:chOff x="3514344" y="1888285"/>
            <a:chExt cx="11320780" cy="7499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14344" y="1888285"/>
              <a:ext cx="11320271" cy="74975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537204" y="1903475"/>
              <a:ext cx="11216640" cy="653415"/>
            </a:xfrm>
            <a:custGeom>
              <a:avLst/>
              <a:gdLst/>
              <a:ahLst/>
              <a:cxnLst/>
              <a:rect l="l" t="t" r="r" b="b"/>
              <a:pathLst>
                <a:path w="11216640" h="653414">
                  <a:moveTo>
                    <a:pt x="11107928" y="0"/>
                  </a:moveTo>
                  <a:lnTo>
                    <a:pt x="108712" y="0"/>
                  </a:lnTo>
                  <a:lnTo>
                    <a:pt x="66421" y="8508"/>
                  </a:lnTo>
                  <a:lnTo>
                    <a:pt x="31876" y="31876"/>
                  </a:lnTo>
                  <a:lnTo>
                    <a:pt x="8509" y="66548"/>
                  </a:lnTo>
                  <a:lnTo>
                    <a:pt x="0" y="108839"/>
                  </a:lnTo>
                  <a:lnTo>
                    <a:pt x="0" y="544449"/>
                  </a:lnTo>
                  <a:lnTo>
                    <a:pt x="8509" y="586740"/>
                  </a:lnTo>
                  <a:lnTo>
                    <a:pt x="31876" y="621410"/>
                  </a:lnTo>
                  <a:lnTo>
                    <a:pt x="66421" y="644778"/>
                  </a:lnTo>
                  <a:lnTo>
                    <a:pt x="108712" y="653288"/>
                  </a:lnTo>
                  <a:lnTo>
                    <a:pt x="11107928" y="653288"/>
                  </a:lnTo>
                  <a:lnTo>
                    <a:pt x="11150219" y="644778"/>
                  </a:lnTo>
                  <a:lnTo>
                    <a:pt x="11184763" y="621410"/>
                  </a:lnTo>
                  <a:lnTo>
                    <a:pt x="11208131" y="586740"/>
                  </a:lnTo>
                  <a:lnTo>
                    <a:pt x="11216640" y="544449"/>
                  </a:lnTo>
                  <a:lnTo>
                    <a:pt x="11216640" y="108839"/>
                  </a:lnTo>
                  <a:lnTo>
                    <a:pt x="11208131" y="66548"/>
                  </a:lnTo>
                  <a:lnTo>
                    <a:pt x="11184763" y="31876"/>
                  </a:lnTo>
                  <a:lnTo>
                    <a:pt x="11150219" y="8508"/>
                  </a:lnTo>
                  <a:lnTo>
                    <a:pt x="11107928" y="0"/>
                  </a:lnTo>
                  <a:close/>
                </a:path>
              </a:pathLst>
            </a:custGeom>
            <a:solidFill>
              <a:srgbClr val="16A9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537966" y="1904237"/>
              <a:ext cx="11216640" cy="653415"/>
            </a:xfrm>
            <a:custGeom>
              <a:avLst/>
              <a:gdLst/>
              <a:ahLst/>
              <a:cxnLst/>
              <a:rect l="l" t="t" r="r" b="b"/>
              <a:pathLst>
                <a:path w="11216640" h="653414">
                  <a:moveTo>
                    <a:pt x="0" y="108838"/>
                  </a:moveTo>
                  <a:lnTo>
                    <a:pt x="8509" y="66547"/>
                  </a:lnTo>
                  <a:lnTo>
                    <a:pt x="31876" y="31876"/>
                  </a:lnTo>
                  <a:lnTo>
                    <a:pt x="66421" y="8508"/>
                  </a:lnTo>
                  <a:lnTo>
                    <a:pt x="108712" y="0"/>
                  </a:lnTo>
                  <a:lnTo>
                    <a:pt x="11107928" y="0"/>
                  </a:lnTo>
                  <a:lnTo>
                    <a:pt x="11150219" y="8508"/>
                  </a:lnTo>
                  <a:lnTo>
                    <a:pt x="11184763" y="31876"/>
                  </a:lnTo>
                  <a:lnTo>
                    <a:pt x="11208131" y="66547"/>
                  </a:lnTo>
                  <a:lnTo>
                    <a:pt x="11216640" y="108838"/>
                  </a:lnTo>
                  <a:lnTo>
                    <a:pt x="11216640" y="544448"/>
                  </a:lnTo>
                  <a:lnTo>
                    <a:pt x="11208131" y="586739"/>
                  </a:lnTo>
                  <a:lnTo>
                    <a:pt x="11184763" y="621410"/>
                  </a:lnTo>
                  <a:lnTo>
                    <a:pt x="11150219" y="644778"/>
                  </a:lnTo>
                  <a:lnTo>
                    <a:pt x="11107928" y="653287"/>
                  </a:lnTo>
                  <a:lnTo>
                    <a:pt x="108712" y="653287"/>
                  </a:lnTo>
                  <a:lnTo>
                    <a:pt x="66421" y="644778"/>
                  </a:lnTo>
                  <a:lnTo>
                    <a:pt x="31876" y="621410"/>
                  </a:lnTo>
                  <a:lnTo>
                    <a:pt x="8509" y="586739"/>
                  </a:lnTo>
                  <a:lnTo>
                    <a:pt x="0" y="544448"/>
                  </a:lnTo>
                  <a:lnTo>
                    <a:pt x="0" y="108838"/>
                  </a:lnTo>
                  <a:close/>
                </a:path>
              </a:pathLst>
            </a:custGeom>
            <a:ln w="2895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6747764" y="1994661"/>
            <a:ext cx="47396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unit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tests</a:t>
            </a:r>
            <a:r>
              <a:rPr dirty="0" sz="2400" spc="-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share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few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basic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concept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506979" y="3192779"/>
            <a:ext cx="13315315" cy="5767070"/>
            <a:chOff x="2506979" y="3192779"/>
            <a:chExt cx="13315315" cy="576707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06979" y="3194303"/>
              <a:ext cx="13315188" cy="575005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14599" y="3192779"/>
              <a:ext cx="13258800" cy="5766816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1046988" y="9441178"/>
            <a:ext cx="2303145" cy="818515"/>
            <a:chOff x="1046988" y="9441178"/>
            <a:chExt cx="2303145" cy="818515"/>
          </a:xfrm>
        </p:grpSpPr>
        <p:sp>
          <p:nvSpPr>
            <p:cNvPr id="12" name="object 12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2276856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2276856" y="792480"/>
                  </a:lnTo>
                  <a:lnTo>
                    <a:pt x="2276856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0" y="792480"/>
                  </a:moveTo>
                  <a:lnTo>
                    <a:pt x="2276856" y="792480"/>
                  </a:lnTo>
                  <a:lnTo>
                    <a:pt x="2276856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25907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95391" y="0"/>
            <a:ext cx="292735" cy="10245725"/>
          </a:xfrm>
          <a:custGeom>
            <a:avLst/>
            <a:gdLst/>
            <a:ahLst/>
            <a:cxnLst/>
            <a:rect l="l" t="t" r="r" b="b"/>
            <a:pathLst>
              <a:path w="292734" h="10245725">
                <a:moveTo>
                  <a:pt x="292480" y="0"/>
                </a:moveTo>
                <a:lnTo>
                  <a:pt x="0" y="0"/>
                </a:lnTo>
                <a:lnTo>
                  <a:pt x="0" y="10245344"/>
                </a:lnTo>
                <a:lnTo>
                  <a:pt x="292480" y="10245344"/>
                </a:lnTo>
                <a:lnTo>
                  <a:pt x="292480" y="0"/>
                </a:lnTo>
                <a:close/>
              </a:path>
            </a:pathLst>
          </a:custGeom>
          <a:solidFill>
            <a:srgbClr val="DCE1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1060450" cy="10287000"/>
          </a:xfrm>
          <a:custGeom>
            <a:avLst/>
            <a:gdLst/>
            <a:ahLst/>
            <a:cxnLst/>
            <a:rect l="l" t="t" r="r" b="b"/>
            <a:pathLst>
              <a:path w="1060450" h="10287000">
                <a:moveTo>
                  <a:pt x="1060323" y="9601200"/>
                </a:moveTo>
                <a:lnTo>
                  <a:pt x="292506" y="9601200"/>
                </a:lnTo>
                <a:lnTo>
                  <a:pt x="292506" y="0"/>
                </a:lnTo>
                <a:lnTo>
                  <a:pt x="0" y="0"/>
                </a:lnTo>
                <a:lnTo>
                  <a:pt x="0" y="9601200"/>
                </a:lnTo>
                <a:lnTo>
                  <a:pt x="0" y="10287000"/>
                </a:lnTo>
                <a:lnTo>
                  <a:pt x="1060323" y="10287000"/>
                </a:lnTo>
                <a:lnTo>
                  <a:pt x="1060323" y="9601200"/>
                </a:lnTo>
                <a:close/>
              </a:path>
            </a:pathLst>
          </a:custGeom>
          <a:solidFill>
            <a:srgbClr val="DCE1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36035" y="9601199"/>
            <a:ext cx="14951710" cy="685800"/>
          </a:xfrm>
          <a:custGeom>
            <a:avLst/>
            <a:gdLst/>
            <a:ahLst/>
            <a:cxnLst/>
            <a:rect l="l" t="t" r="r" b="b"/>
            <a:pathLst>
              <a:path w="14951710" h="685800">
                <a:moveTo>
                  <a:pt x="14951583" y="0"/>
                </a:moveTo>
                <a:lnTo>
                  <a:pt x="0" y="0"/>
                </a:lnTo>
                <a:lnTo>
                  <a:pt x="0" y="685800"/>
                </a:lnTo>
                <a:lnTo>
                  <a:pt x="14951583" y="685800"/>
                </a:lnTo>
                <a:lnTo>
                  <a:pt x="14951583" y="0"/>
                </a:lnTo>
                <a:close/>
              </a:path>
            </a:pathLst>
          </a:custGeom>
          <a:solidFill>
            <a:srgbClr val="DCE1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18288000" cy="248285"/>
          </a:xfrm>
          <a:custGeom>
            <a:avLst/>
            <a:gdLst/>
            <a:ahLst/>
            <a:cxnLst/>
            <a:rect l="l" t="t" r="r" b="b"/>
            <a:pathLst>
              <a:path w="18288000" h="248285">
                <a:moveTo>
                  <a:pt x="18288000" y="0"/>
                </a:moveTo>
                <a:lnTo>
                  <a:pt x="0" y="0"/>
                </a:lnTo>
                <a:lnTo>
                  <a:pt x="0" y="247903"/>
                </a:lnTo>
                <a:lnTo>
                  <a:pt x="18288000" y="247903"/>
                </a:lnTo>
                <a:lnTo>
                  <a:pt x="18288000" y="0"/>
                </a:lnTo>
                <a:close/>
              </a:path>
            </a:pathLst>
          </a:custGeom>
          <a:solidFill>
            <a:srgbClr val="DCE1E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1059180" y="9453370"/>
            <a:ext cx="2277110" cy="833755"/>
            <a:chOff x="1059180" y="9453370"/>
            <a:chExt cx="2277110" cy="83375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9180" y="9453370"/>
              <a:ext cx="2276856" cy="8336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6464" y="9675875"/>
              <a:ext cx="1543812" cy="390144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935736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16421100" y="0"/>
                </a:moveTo>
                <a:lnTo>
                  <a:pt x="0" y="0"/>
                </a:lnTo>
                <a:lnTo>
                  <a:pt x="0" y="28955"/>
                </a:lnTo>
                <a:lnTo>
                  <a:pt x="16421100" y="28955"/>
                </a:lnTo>
                <a:lnTo>
                  <a:pt x="1642110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37361" y="599312"/>
            <a:ext cx="12202795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10"/>
              <a:t>Jasmine</a:t>
            </a:r>
            <a:r>
              <a:rPr dirty="0" sz="5600" spc="-75"/>
              <a:t> </a:t>
            </a:r>
            <a:r>
              <a:rPr dirty="0" sz="5600"/>
              <a:t>Framework:</a:t>
            </a:r>
            <a:r>
              <a:rPr dirty="0" sz="5600" spc="-50"/>
              <a:t> </a:t>
            </a:r>
            <a:r>
              <a:rPr dirty="0" sz="5600"/>
              <a:t>Evaluation</a:t>
            </a:r>
            <a:r>
              <a:rPr dirty="0" sz="5600" spc="-135"/>
              <a:t> </a:t>
            </a:r>
            <a:r>
              <a:rPr dirty="0" sz="5600" spc="-5"/>
              <a:t>Methods</a:t>
            </a:r>
            <a:endParaRPr sz="5600"/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28216" y="2275332"/>
            <a:ext cx="14813280" cy="6388608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1046988" y="9441178"/>
            <a:ext cx="2303145" cy="818515"/>
            <a:chOff x="1046988" y="9441178"/>
            <a:chExt cx="2303145" cy="818515"/>
          </a:xfrm>
        </p:grpSpPr>
        <p:sp>
          <p:nvSpPr>
            <p:cNvPr id="13" name="object 13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2276856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2276856" y="792480"/>
                  </a:lnTo>
                  <a:lnTo>
                    <a:pt x="2276856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0" y="792480"/>
                  </a:moveTo>
                  <a:lnTo>
                    <a:pt x="2276856" y="792480"/>
                  </a:lnTo>
                  <a:lnTo>
                    <a:pt x="2276856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25907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5736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16421100" y="0"/>
                </a:moveTo>
                <a:lnTo>
                  <a:pt x="0" y="0"/>
                </a:lnTo>
                <a:lnTo>
                  <a:pt x="0" y="28955"/>
                </a:lnTo>
                <a:lnTo>
                  <a:pt x="16421100" y="28955"/>
                </a:lnTo>
                <a:lnTo>
                  <a:pt x="1642110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7361" y="599312"/>
            <a:ext cx="5431155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10"/>
              <a:t>Jasmine</a:t>
            </a:r>
            <a:r>
              <a:rPr dirty="0" sz="5600" spc="-125"/>
              <a:t> </a:t>
            </a:r>
            <a:r>
              <a:rPr dirty="0" sz="5600" spc="-5"/>
              <a:t>Test</a:t>
            </a:r>
            <a:r>
              <a:rPr dirty="0" sz="5600" spc="-65"/>
              <a:t> </a:t>
            </a:r>
            <a:r>
              <a:rPr dirty="0" sz="5600"/>
              <a:t>Suite</a:t>
            </a:r>
            <a:endParaRPr sz="5600"/>
          </a:p>
        </p:txBody>
      </p:sp>
      <p:grpSp>
        <p:nvGrpSpPr>
          <p:cNvPr id="4" name="object 4"/>
          <p:cNvGrpSpPr/>
          <p:nvPr/>
        </p:nvGrpSpPr>
        <p:grpSpPr>
          <a:xfrm>
            <a:off x="903732" y="1844212"/>
            <a:ext cx="16534130" cy="2269490"/>
            <a:chOff x="903732" y="1844212"/>
            <a:chExt cx="16534130" cy="22694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3732" y="1844212"/>
              <a:ext cx="16533876" cy="226906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34212" y="1860803"/>
              <a:ext cx="16421100" cy="2171700"/>
            </a:xfrm>
            <a:custGeom>
              <a:avLst/>
              <a:gdLst/>
              <a:ahLst/>
              <a:cxnLst/>
              <a:rect l="l" t="t" r="r" b="b"/>
              <a:pathLst>
                <a:path w="16421100" h="2171700">
                  <a:moveTo>
                    <a:pt x="16059150" y="0"/>
                  </a:moveTo>
                  <a:lnTo>
                    <a:pt x="361950" y="0"/>
                  </a:lnTo>
                  <a:lnTo>
                    <a:pt x="312839" y="3301"/>
                  </a:lnTo>
                  <a:lnTo>
                    <a:pt x="265734" y="12953"/>
                  </a:lnTo>
                  <a:lnTo>
                    <a:pt x="221068" y="28448"/>
                  </a:lnTo>
                  <a:lnTo>
                    <a:pt x="179273" y="49402"/>
                  </a:lnTo>
                  <a:lnTo>
                    <a:pt x="140766" y="75438"/>
                  </a:lnTo>
                  <a:lnTo>
                    <a:pt x="106006" y="106045"/>
                  </a:lnTo>
                  <a:lnTo>
                    <a:pt x="75412" y="140716"/>
                  </a:lnTo>
                  <a:lnTo>
                    <a:pt x="49415" y="179324"/>
                  </a:lnTo>
                  <a:lnTo>
                    <a:pt x="28447" y="221106"/>
                  </a:lnTo>
                  <a:lnTo>
                    <a:pt x="12928" y="265684"/>
                  </a:lnTo>
                  <a:lnTo>
                    <a:pt x="3301" y="312800"/>
                  </a:lnTo>
                  <a:lnTo>
                    <a:pt x="0" y="361950"/>
                  </a:lnTo>
                  <a:lnTo>
                    <a:pt x="0" y="1809750"/>
                  </a:lnTo>
                  <a:lnTo>
                    <a:pt x="3301" y="1858899"/>
                  </a:lnTo>
                  <a:lnTo>
                    <a:pt x="12928" y="1906016"/>
                  </a:lnTo>
                  <a:lnTo>
                    <a:pt x="28447" y="1950593"/>
                  </a:lnTo>
                  <a:lnTo>
                    <a:pt x="49415" y="1992376"/>
                  </a:lnTo>
                  <a:lnTo>
                    <a:pt x="75412" y="2030984"/>
                  </a:lnTo>
                  <a:lnTo>
                    <a:pt x="106006" y="2065655"/>
                  </a:lnTo>
                  <a:lnTo>
                    <a:pt x="140766" y="2096262"/>
                  </a:lnTo>
                  <a:lnTo>
                    <a:pt x="179273" y="2122297"/>
                  </a:lnTo>
                  <a:lnTo>
                    <a:pt x="221068" y="2143252"/>
                  </a:lnTo>
                  <a:lnTo>
                    <a:pt x="265734" y="2158746"/>
                  </a:lnTo>
                  <a:lnTo>
                    <a:pt x="312839" y="2168398"/>
                  </a:lnTo>
                  <a:lnTo>
                    <a:pt x="361950" y="2171700"/>
                  </a:lnTo>
                  <a:lnTo>
                    <a:pt x="16059150" y="2171700"/>
                  </a:lnTo>
                  <a:lnTo>
                    <a:pt x="16108299" y="2168398"/>
                  </a:lnTo>
                  <a:lnTo>
                    <a:pt x="16155416" y="2158746"/>
                  </a:lnTo>
                  <a:lnTo>
                    <a:pt x="16199993" y="2143252"/>
                  </a:lnTo>
                  <a:lnTo>
                    <a:pt x="16241776" y="2122297"/>
                  </a:lnTo>
                  <a:lnTo>
                    <a:pt x="16280384" y="2096262"/>
                  </a:lnTo>
                  <a:lnTo>
                    <a:pt x="16315055" y="2065655"/>
                  </a:lnTo>
                  <a:lnTo>
                    <a:pt x="16345662" y="2030984"/>
                  </a:lnTo>
                  <a:lnTo>
                    <a:pt x="16371697" y="1992376"/>
                  </a:lnTo>
                  <a:lnTo>
                    <a:pt x="16392652" y="1950593"/>
                  </a:lnTo>
                  <a:lnTo>
                    <a:pt x="16408146" y="1906016"/>
                  </a:lnTo>
                  <a:lnTo>
                    <a:pt x="16417798" y="1858899"/>
                  </a:lnTo>
                  <a:lnTo>
                    <a:pt x="16421100" y="1809750"/>
                  </a:lnTo>
                  <a:lnTo>
                    <a:pt x="16421100" y="361950"/>
                  </a:lnTo>
                  <a:lnTo>
                    <a:pt x="16417798" y="312800"/>
                  </a:lnTo>
                  <a:lnTo>
                    <a:pt x="16408146" y="265684"/>
                  </a:lnTo>
                  <a:lnTo>
                    <a:pt x="16392652" y="221106"/>
                  </a:lnTo>
                  <a:lnTo>
                    <a:pt x="16371697" y="179324"/>
                  </a:lnTo>
                  <a:lnTo>
                    <a:pt x="16345662" y="140716"/>
                  </a:lnTo>
                  <a:lnTo>
                    <a:pt x="16315055" y="106045"/>
                  </a:lnTo>
                  <a:lnTo>
                    <a:pt x="16280384" y="75438"/>
                  </a:lnTo>
                  <a:lnTo>
                    <a:pt x="16241776" y="49402"/>
                  </a:lnTo>
                  <a:lnTo>
                    <a:pt x="16199993" y="28448"/>
                  </a:lnTo>
                  <a:lnTo>
                    <a:pt x="16155416" y="12953"/>
                  </a:lnTo>
                  <a:lnTo>
                    <a:pt x="16108299" y="3301"/>
                  </a:lnTo>
                  <a:lnTo>
                    <a:pt x="16059150" y="0"/>
                  </a:lnTo>
                  <a:close/>
                </a:path>
              </a:pathLst>
            </a:custGeom>
            <a:solidFill>
              <a:srgbClr val="0436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34974" y="1861565"/>
              <a:ext cx="16421100" cy="2171700"/>
            </a:xfrm>
            <a:custGeom>
              <a:avLst/>
              <a:gdLst/>
              <a:ahLst/>
              <a:cxnLst/>
              <a:rect l="l" t="t" r="r" b="b"/>
              <a:pathLst>
                <a:path w="16421100" h="2171700">
                  <a:moveTo>
                    <a:pt x="0" y="361950"/>
                  </a:moveTo>
                  <a:lnTo>
                    <a:pt x="3301" y="312800"/>
                  </a:lnTo>
                  <a:lnTo>
                    <a:pt x="12928" y="265683"/>
                  </a:lnTo>
                  <a:lnTo>
                    <a:pt x="28447" y="221106"/>
                  </a:lnTo>
                  <a:lnTo>
                    <a:pt x="49415" y="179324"/>
                  </a:lnTo>
                  <a:lnTo>
                    <a:pt x="75412" y="140715"/>
                  </a:lnTo>
                  <a:lnTo>
                    <a:pt x="106006" y="106044"/>
                  </a:lnTo>
                  <a:lnTo>
                    <a:pt x="140766" y="75437"/>
                  </a:lnTo>
                  <a:lnTo>
                    <a:pt x="179273" y="49402"/>
                  </a:lnTo>
                  <a:lnTo>
                    <a:pt x="221068" y="28448"/>
                  </a:lnTo>
                  <a:lnTo>
                    <a:pt x="265734" y="12953"/>
                  </a:lnTo>
                  <a:lnTo>
                    <a:pt x="312839" y="3301"/>
                  </a:lnTo>
                  <a:lnTo>
                    <a:pt x="361950" y="0"/>
                  </a:lnTo>
                  <a:lnTo>
                    <a:pt x="16059150" y="0"/>
                  </a:lnTo>
                  <a:lnTo>
                    <a:pt x="16108298" y="3301"/>
                  </a:lnTo>
                  <a:lnTo>
                    <a:pt x="16155416" y="12953"/>
                  </a:lnTo>
                  <a:lnTo>
                    <a:pt x="16199993" y="28448"/>
                  </a:lnTo>
                  <a:lnTo>
                    <a:pt x="16241776" y="49402"/>
                  </a:lnTo>
                  <a:lnTo>
                    <a:pt x="16280384" y="75437"/>
                  </a:lnTo>
                  <a:lnTo>
                    <a:pt x="16315055" y="106044"/>
                  </a:lnTo>
                  <a:lnTo>
                    <a:pt x="16345662" y="140715"/>
                  </a:lnTo>
                  <a:lnTo>
                    <a:pt x="16371697" y="179324"/>
                  </a:lnTo>
                  <a:lnTo>
                    <a:pt x="16392652" y="221106"/>
                  </a:lnTo>
                  <a:lnTo>
                    <a:pt x="16408146" y="265683"/>
                  </a:lnTo>
                  <a:lnTo>
                    <a:pt x="16417797" y="312800"/>
                  </a:lnTo>
                  <a:lnTo>
                    <a:pt x="16421100" y="361950"/>
                  </a:lnTo>
                  <a:lnTo>
                    <a:pt x="16421100" y="1809750"/>
                  </a:lnTo>
                  <a:lnTo>
                    <a:pt x="16417797" y="1858899"/>
                  </a:lnTo>
                  <a:lnTo>
                    <a:pt x="16408146" y="1906015"/>
                  </a:lnTo>
                  <a:lnTo>
                    <a:pt x="16392652" y="1950592"/>
                  </a:lnTo>
                  <a:lnTo>
                    <a:pt x="16371697" y="1992375"/>
                  </a:lnTo>
                  <a:lnTo>
                    <a:pt x="16345662" y="2030983"/>
                  </a:lnTo>
                  <a:lnTo>
                    <a:pt x="16315055" y="2065654"/>
                  </a:lnTo>
                  <a:lnTo>
                    <a:pt x="16280384" y="2096261"/>
                  </a:lnTo>
                  <a:lnTo>
                    <a:pt x="16241776" y="2122296"/>
                  </a:lnTo>
                  <a:lnTo>
                    <a:pt x="16199993" y="2143251"/>
                  </a:lnTo>
                  <a:lnTo>
                    <a:pt x="16155416" y="2158745"/>
                  </a:lnTo>
                  <a:lnTo>
                    <a:pt x="16108298" y="2168397"/>
                  </a:lnTo>
                  <a:lnTo>
                    <a:pt x="16059150" y="2171699"/>
                  </a:lnTo>
                  <a:lnTo>
                    <a:pt x="361950" y="2171699"/>
                  </a:lnTo>
                  <a:lnTo>
                    <a:pt x="312839" y="2168397"/>
                  </a:lnTo>
                  <a:lnTo>
                    <a:pt x="265734" y="2158745"/>
                  </a:lnTo>
                  <a:lnTo>
                    <a:pt x="221068" y="2143251"/>
                  </a:lnTo>
                  <a:lnTo>
                    <a:pt x="179273" y="2122296"/>
                  </a:lnTo>
                  <a:lnTo>
                    <a:pt x="140766" y="2096261"/>
                  </a:lnTo>
                  <a:lnTo>
                    <a:pt x="106006" y="2065654"/>
                  </a:lnTo>
                  <a:lnTo>
                    <a:pt x="75412" y="2030983"/>
                  </a:lnTo>
                  <a:lnTo>
                    <a:pt x="49415" y="1992375"/>
                  </a:lnTo>
                  <a:lnTo>
                    <a:pt x="28447" y="1950592"/>
                  </a:lnTo>
                  <a:lnTo>
                    <a:pt x="12928" y="1906015"/>
                  </a:lnTo>
                  <a:lnTo>
                    <a:pt x="3301" y="1858899"/>
                  </a:lnTo>
                  <a:lnTo>
                    <a:pt x="0" y="1809750"/>
                  </a:lnTo>
                  <a:lnTo>
                    <a:pt x="0" y="361950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118108" y="1906016"/>
            <a:ext cx="15805785" cy="2007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9906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Behavior 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Driven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Development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(BDD) 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frameworks,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test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called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spec,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and a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combination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of one or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more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specs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called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dirty="0" sz="2400" spc="-5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suite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 test</a:t>
            </a:r>
            <a:r>
              <a:rPr dirty="0"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suite</a:t>
            </a:r>
            <a:r>
              <a:rPr dirty="0" sz="2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2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defined</a:t>
            </a:r>
            <a:r>
              <a:rPr dirty="0" sz="2400" spc="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describe()</a:t>
            </a:r>
            <a:r>
              <a:rPr dirty="0" sz="24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sz="2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where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describe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dirty="0" sz="2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Each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spec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in a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suite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programmed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as an it()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function,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which 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defines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expected behavior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code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under 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test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how 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dirty="0" sz="2400" spc="-5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dirty="0" sz="2400" spc="-1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221992" y="4960620"/>
            <a:ext cx="13928090" cy="3258820"/>
            <a:chOff x="2221992" y="4960620"/>
            <a:chExt cx="13928090" cy="325882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21992" y="5234940"/>
              <a:ext cx="7697724" cy="298399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29612" y="5242560"/>
              <a:ext cx="7632192" cy="291846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519934" y="5461254"/>
              <a:ext cx="5615940" cy="1654810"/>
            </a:xfrm>
            <a:custGeom>
              <a:avLst/>
              <a:gdLst/>
              <a:ahLst/>
              <a:cxnLst/>
              <a:rect l="l" t="t" r="r" b="b"/>
              <a:pathLst>
                <a:path w="5615940" h="1654809">
                  <a:moveTo>
                    <a:pt x="0" y="59944"/>
                  </a:moveTo>
                  <a:lnTo>
                    <a:pt x="4699" y="36575"/>
                  </a:lnTo>
                  <a:lnTo>
                    <a:pt x="17526" y="17525"/>
                  </a:lnTo>
                  <a:lnTo>
                    <a:pt x="36576" y="4699"/>
                  </a:lnTo>
                  <a:lnTo>
                    <a:pt x="59943" y="0"/>
                  </a:lnTo>
                  <a:lnTo>
                    <a:pt x="4477004" y="0"/>
                  </a:lnTo>
                  <a:lnTo>
                    <a:pt x="4500372" y="4699"/>
                  </a:lnTo>
                  <a:lnTo>
                    <a:pt x="4519422" y="17525"/>
                  </a:lnTo>
                  <a:lnTo>
                    <a:pt x="4532249" y="36575"/>
                  </a:lnTo>
                  <a:lnTo>
                    <a:pt x="4536948" y="59944"/>
                  </a:lnTo>
                  <a:lnTo>
                    <a:pt x="4536948" y="299593"/>
                  </a:lnTo>
                  <a:lnTo>
                    <a:pt x="4532249" y="322961"/>
                  </a:lnTo>
                  <a:lnTo>
                    <a:pt x="4519422" y="342011"/>
                  </a:lnTo>
                  <a:lnTo>
                    <a:pt x="4500372" y="354838"/>
                  </a:lnTo>
                  <a:lnTo>
                    <a:pt x="4477004" y="359537"/>
                  </a:lnTo>
                  <a:lnTo>
                    <a:pt x="59943" y="359537"/>
                  </a:lnTo>
                  <a:lnTo>
                    <a:pt x="36576" y="354838"/>
                  </a:lnTo>
                  <a:lnTo>
                    <a:pt x="17526" y="342011"/>
                  </a:lnTo>
                  <a:lnTo>
                    <a:pt x="4699" y="322961"/>
                  </a:lnTo>
                  <a:lnTo>
                    <a:pt x="0" y="299593"/>
                  </a:lnTo>
                  <a:lnTo>
                    <a:pt x="0" y="59944"/>
                  </a:lnTo>
                  <a:close/>
                </a:path>
                <a:path w="5615940" h="1654809">
                  <a:moveTo>
                    <a:pt x="152400" y="411861"/>
                  </a:moveTo>
                  <a:lnTo>
                    <a:pt x="157099" y="388493"/>
                  </a:lnTo>
                  <a:lnTo>
                    <a:pt x="169926" y="369443"/>
                  </a:lnTo>
                  <a:lnTo>
                    <a:pt x="188976" y="356616"/>
                  </a:lnTo>
                  <a:lnTo>
                    <a:pt x="212344" y="351917"/>
                  </a:lnTo>
                  <a:lnTo>
                    <a:pt x="5555996" y="351917"/>
                  </a:lnTo>
                  <a:lnTo>
                    <a:pt x="5579364" y="356616"/>
                  </a:lnTo>
                  <a:lnTo>
                    <a:pt x="5598414" y="369443"/>
                  </a:lnTo>
                  <a:lnTo>
                    <a:pt x="5611241" y="388493"/>
                  </a:lnTo>
                  <a:lnTo>
                    <a:pt x="5615940" y="411861"/>
                  </a:lnTo>
                  <a:lnTo>
                    <a:pt x="5615940" y="651637"/>
                  </a:lnTo>
                  <a:lnTo>
                    <a:pt x="5611241" y="675005"/>
                  </a:lnTo>
                  <a:lnTo>
                    <a:pt x="5598414" y="694055"/>
                  </a:lnTo>
                  <a:lnTo>
                    <a:pt x="5579364" y="706882"/>
                  </a:lnTo>
                  <a:lnTo>
                    <a:pt x="5555996" y="711581"/>
                  </a:lnTo>
                  <a:lnTo>
                    <a:pt x="212344" y="711581"/>
                  </a:lnTo>
                  <a:lnTo>
                    <a:pt x="188976" y="706882"/>
                  </a:lnTo>
                  <a:lnTo>
                    <a:pt x="169926" y="694055"/>
                  </a:lnTo>
                  <a:lnTo>
                    <a:pt x="157099" y="675005"/>
                  </a:lnTo>
                  <a:lnTo>
                    <a:pt x="152400" y="651637"/>
                  </a:lnTo>
                  <a:lnTo>
                    <a:pt x="152400" y="411861"/>
                  </a:lnTo>
                  <a:close/>
                </a:path>
                <a:path w="5615940" h="1654809">
                  <a:moveTo>
                    <a:pt x="10668" y="1361440"/>
                  </a:moveTo>
                  <a:lnTo>
                    <a:pt x="15240" y="1338580"/>
                  </a:lnTo>
                  <a:lnTo>
                    <a:pt x="27813" y="1319911"/>
                  </a:lnTo>
                  <a:lnTo>
                    <a:pt x="46482" y="1307338"/>
                  </a:lnTo>
                  <a:lnTo>
                    <a:pt x="69342" y="1302766"/>
                  </a:lnTo>
                  <a:lnTo>
                    <a:pt x="5557266" y="1302766"/>
                  </a:lnTo>
                  <a:lnTo>
                    <a:pt x="5580126" y="1307338"/>
                  </a:lnTo>
                  <a:lnTo>
                    <a:pt x="5598795" y="1319911"/>
                  </a:lnTo>
                  <a:lnTo>
                    <a:pt x="5611368" y="1338580"/>
                  </a:lnTo>
                  <a:lnTo>
                    <a:pt x="5615940" y="1361440"/>
                  </a:lnTo>
                  <a:lnTo>
                    <a:pt x="5615940" y="1596009"/>
                  </a:lnTo>
                  <a:lnTo>
                    <a:pt x="5611368" y="1618869"/>
                  </a:lnTo>
                  <a:lnTo>
                    <a:pt x="5598795" y="1637538"/>
                  </a:lnTo>
                  <a:lnTo>
                    <a:pt x="5580126" y="1650111"/>
                  </a:lnTo>
                  <a:lnTo>
                    <a:pt x="5557266" y="1654683"/>
                  </a:lnTo>
                  <a:lnTo>
                    <a:pt x="69342" y="1654683"/>
                  </a:lnTo>
                  <a:lnTo>
                    <a:pt x="46482" y="1650111"/>
                  </a:lnTo>
                  <a:lnTo>
                    <a:pt x="27813" y="1637538"/>
                  </a:lnTo>
                  <a:lnTo>
                    <a:pt x="15240" y="1618869"/>
                  </a:lnTo>
                  <a:lnTo>
                    <a:pt x="10668" y="1596009"/>
                  </a:lnTo>
                  <a:lnTo>
                    <a:pt x="10668" y="1361440"/>
                  </a:lnTo>
                  <a:close/>
                </a:path>
              </a:pathLst>
            </a:custGeom>
            <a:ln w="38100">
              <a:solidFill>
                <a:srgbClr val="F09C1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86160" y="5582412"/>
              <a:ext cx="76200" cy="1143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056120" y="5620511"/>
              <a:ext cx="3744595" cy="38100"/>
            </a:xfrm>
            <a:custGeom>
              <a:avLst/>
              <a:gdLst/>
              <a:ahLst/>
              <a:cxnLst/>
              <a:rect l="l" t="t" r="r" b="b"/>
              <a:pathLst>
                <a:path w="3744595" h="38100">
                  <a:moveTo>
                    <a:pt x="3630041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3630041" y="38100"/>
                  </a:lnTo>
                  <a:lnTo>
                    <a:pt x="3630041" y="0"/>
                  </a:lnTo>
                  <a:close/>
                </a:path>
                <a:path w="3744595" h="38100">
                  <a:moveTo>
                    <a:pt x="3744341" y="19050"/>
                  </a:moveTo>
                  <a:lnTo>
                    <a:pt x="3706241" y="0"/>
                  </a:lnTo>
                  <a:lnTo>
                    <a:pt x="3649091" y="0"/>
                  </a:lnTo>
                  <a:lnTo>
                    <a:pt x="3649091" y="38100"/>
                  </a:lnTo>
                  <a:lnTo>
                    <a:pt x="3706241" y="38100"/>
                  </a:lnTo>
                  <a:lnTo>
                    <a:pt x="3744341" y="19050"/>
                  </a:lnTo>
                  <a:close/>
                </a:path>
              </a:pathLst>
            </a:custGeom>
            <a:solidFill>
              <a:srgbClr val="F09C1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59439" y="4960620"/>
              <a:ext cx="5390388" cy="109423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0800587" y="5001768"/>
              <a:ext cx="5259070" cy="963294"/>
            </a:xfrm>
            <a:custGeom>
              <a:avLst/>
              <a:gdLst/>
              <a:ahLst/>
              <a:cxnLst/>
              <a:rect l="l" t="t" r="r" b="b"/>
              <a:pathLst>
                <a:path w="5259069" h="963295">
                  <a:moveTo>
                    <a:pt x="5098415" y="0"/>
                  </a:moveTo>
                  <a:lnTo>
                    <a:pt x="160527" y="0"/>
                  </a:lnTo>
                  <a:lnTo>
                    <a:pt x="109727" y="8128"/>
                  </a:lnTo>
                  <a:lnTo>
                    <a:pt x="65658" y="30987"/>
                  </a:lnTo>
                  <a:lnTo>
                    <a:pt x="30987" y="65659"/>
                  </a:lnTo>
                  <a:lnTo>
                    <a:pt x="8127" y="109728"/>
                  </a:lnTo>
                  <a:lnTo>
                    <a:pt x="0" y="160528"/>
                  </a:lnTo>
                  <a:lnTo>
                    <a:pt x="0" y="802513"/>
                  </a:lnTo>
                  <a:lnTo>
                    <a:pt x="8127" y="853313"/>
                  </a:lnTo>
                  <a:lnTo>
                    <a:pt x="30987" y="897382"/>
                  </a:lnTo>
                  <a:lnTo>
                    <a:pt x="65658" y="932053"/>
                  </a:lnTo>
                  <a:lnTo>
                    <a:pt x="109727" y="954913"/>
                  </a:lnTo>
                  <a:lnTo>
                    <a:pt x="160527" y="963041"/>
                  </a:lnTo>
                  <a:lnTo>
                    <a:pt x="5098415" y="963041"/>
                  </a:lnTo>
                  <a:lnTo>
                    <a:pt x="5149215" y="954913"/>
                  </a:lnTo>
                  <a:lnTo>
                    <a:pt x="5193156" y="932053"/>
                  </a:lnTo>
                  <a:lnTo>
                    <a:pt x="5227954" y="897382"/>
                  </a:lnTo>
                  <a:lnTo>
                    <a:pt x="5250815" y="853313"/>
                  </a:lnTo>
                  <a:lnTo>
                    <a:pt x="5258942" y="802513"/>
                  </a:lnTo>
                  <a:lnTo>
                    <a:pt x="5258942" y="160528"/>
                  </a:lnTo>
                  <a:lnTo>
                    <a:pt x="5250815" y="109728"/>
                  </a:lnTo>
                  <a:lnTo>
                    <a:pt x="5227954" y="65659"/>
                  </a:lnTo>
                  <a:lnTo>
                    <a:pt x="5193156" y="30987"/>
                  </a:lnTo>
                  <a:lnTo>
                    <a:pt x="5149215" y="8128"/>
                  </a:lnTo>
                  <a:lnTo>
                    <a:pt x="50984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0801349" y="5002530"/>
              <a:ext cx="5259070" cy="963294"/>
            </a:xfrm>
            <a:custGeom>
              <a:avLst/>
              <a:gdLst/>
              <a:ahLst/>
              <a:cxnLst/>
              <a:rect l="l" t="t" r="r" b="b"/>
              <a:pathLst>
                <a:path w="5259069" h="963295">
                  <a:moveTo>
                    <a:pt x="0" y="160528"/>
                  </a:moveTo>
                  <a:lnTo>
                    <a:pt x="8127" y="109728"/>
                  </a:lnTo>
                  <a:lnTo>
                    <a:pt x="30988" y="65659"/>
                  </a:lnTo>
                  <a:lnTo>
                    <a:pt x="65658" y="30987"/>
                  </a:lnTo>
                  <a:lnTo>
                    <a:pt x="109727" y="8128"/>
                  </a:lnTo>
                  <a:lnTo>
                    <a:pt x="160527" y="0"/>
                  </a:lnTo>
                  <a:lnTo>
                    <a:pt x="5098415" y="0"/>
                  </a:lnTo>
                  <a:lnTo>
                    <a:pt x="5149215" y="8128"/>
                  </a:lnTo>
                  <a:lnTo>
                    <a:pt x="5193157" y="30987"/>
                  </a:lnTo>
                  <a:lnTo>
                    <a:pt x="5227955" y="65659"/>
                  </a:lnTo>
                  <a:lnTo>
                    <a:pt x="5250815" y="109728"/>
                  </a:lnTo>
                  <a:lnTo>
                    <a:pt x="5258942" y="160528"/>
                  </a:lnTo>
                  <a:lnTo>
                    <a:pt x="5258942" y="802513"/>
                  </a:lnTo>
                  <a:lnTo>
                    <a:pt x="5250815" y="853313"/>
                  </a:lnTo>
                  <a:lnTo>
                    <a:pt x="5227955" y="897382"/>
                  </a:lnTo>
                  <a:lnTo>
                    <a:pt x="5193157" y="932053"/>
                  </a:lnTo>
                  <a:lnTo>
                    <a:pt x="5149215" y="954913"/>
                  </a:lnTo>
                  <a:lnTo>
                    <a:pt x="5098415" y="963041"/>
                  </a:lnTo>
                  <a:lnTo>
                    <a:pt x="160527" y="963041"/>
                  </a:lnTo>
                  <a:lnTo>
                    <a:pt x="109727" y="954913"/>
                  </a:lnTo>
                  <a:lnTo>
                    <a:pt x="65658" y="932053"/>
                  </a:lnTo>
                  <a:lnTo>
                    <a:pt x="30988" y="897382"/>
                  </a:lnTo>
                  <a:lnTo>
                    <a:pt x="8127" y="853313"/>
                  </a:lnTo>
                  <a:lnTo>
                    <a:pt x="0" y="802513"/>
                  </a:lnTo>
                  <a:lnTo>
                    <a:pt x="0" y="160528"/>
                  </a:lnTo>
                  <a:close/>
                </a:path>
              </a:pathLst>
            </a:custGeom>
            <a:ln w="28956">
              <a:solidFill>
                <a:srgbClr val="F09C1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071610" y="5820918"/>
              <a:ext cx="647700" cy="1656714"/>
            </a:xfrm>
            <a:custGeom>
              <a:avLst/>
              <a:gdLst/>
              <a:ahLst/>
              <a:cxnLst/>
              <a:rect l="l" t="t" r="r" b="b"/>
              <a:pathLst>
                <a:path w="647700" h="1656715">
                  <a:moveTo>
                    <a:pt x="0" y="0"/>
                  </a:moveTo>
                  <a:lnTo>
                    <a:pt x="74295" y="1397"/>
                  </a:lnTo>
                  <a:lnTo>
                    <a:pt x="142367" y="5461"/>
                  </a:lnTo>
                  <a:lnTo>
                    <a:pt x="202565" y="11811"/>
                  </a:lnTo>
                  <a:lnTo>
                    <a:pt x="252730" y="20193"/>
                  </a:lnTo>
                  <a:lnTo>
                    <a:pt x="290957" y="30226"/>
                  </a:lnTo>
                  <a:lnTo>
                    <a:pt x="323850" y="53975"/>
                  </a:lnTo>
                  <a:lnTo>
                    <a:pt x="323850" y="774319"/>
                  </a:lnTo>
                  <a:lnTo>
                    <a:pt x="332359" y="786638"/>
                  </a:lnTo>
                  <a:lnTo>
                    <a:pt x="394970" y="807974"/>
                  </a:lnTo>
                  <a:lnTo>
                    <a:pt x="445135" y="816356"/>
                  </a:lnTo>
                  <a:lnTo>
                    <a:pt x="505333" y="822706"/>
                  </a:lnTo>
                  <a:lnTo>
                    <a:pt x="573405" y="826770"/>
                  </a:lnTo>
                  <a:lnTo>
                    <a:pt x="647700" y="828167"/>
                  </a:lnTo>
                  <a:lnTo>
                    <a:pt x="573405" y="829691"/>
                  </a:lnTo>
                  <a:lnTo>
                    <a:pt x="505333" y="833755"/>
                  </a:lnTo>
                  <a:lnTo>
                    <a:pt x="445135" y="840105"/>
                  </a:lnTo>
                  <a:lnTo>
                    <a:pt x="394970" y="848487"/>
                  </a:lnTo>
                  <a:lnTo>
                    <a:pt x="356743" y="858393"/>
                  </a:lnTo>
                  <a:lnTo>
                    <a:pt x="323850" y="882142"/>
                  </a:lnTo>
                  <a:lnTo>
                    <a:pt x="323850" y="1602486"/>
                  </a:lnTo>
                  <a:lnTo>
                    <a:pt x="315341" y="1614932"/>
                  </a:lnTo>
                  <a:lnTo>
                    <a:pt x="252730" y="1636268"/>
                  </a:lnTo>
                  <a:lnTo>
                    <a:pt x="202565" y="1644650"/>
                  </a:lnTo>
                  <a:lnTo>
                    <a:pt x="142367" y="1651000"/>
                  </a:lnTo>
                  <a:lnTo>
                    <a:pt x="74295" y="1655064"/>
                  </a:lnTo>
                  <a:lnTo>
                    <a:pt x="0" y="1656461"/>
                  </a:lnTo>
                </a:path>
              </a:pathLst>
            </a:custGeom>
            <a:ln w="38100">
              <a:solidFill>
                <a:srgbClr val="F09C1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75875" y="6512052"/>
              <a:ext cx="1277112" cy="31089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84763" y="6589776"/>
              <a:ext cx="76200" cy="11430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9718548" y="6627875"/>
              <a:ext cx="1080770" cy="38100"/>
            </a:xfrm>
            <a:custGeom>
              <a:avLst/>
              <a:gdLst/>
              <a:ahLst/>
              <a:cxnLst/>
              <a:rect l="l" t="t" r="r" b="b"/>
              <a:pathLst>
                <a:path w="1080770" h="38100">
                  <a:moveTo>
                    <a:pt x="966177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966177" y="38100"/>
                  </a:lnTo>
                  <a:lnTo>
                    <a:pt x="966177" y="0"/>
                  </a:lnTo>
                  <a:close/>
                </a:path>
                <a:path w="1080770" h="38100">
                  <a:moveTo>
                    <a:pt x="1080516" y="19050"/>
                  </a:moveTo>
                  <a:lnTo>
                    <a:pt x="1042416" y="0"/>
                  </a:lnTo>
                  <a:lnTo>
                    <a:pt x="985266" y="0"/>
                  </a:lnTo>
                  <a:lnTo>
                    <a:pt x="985266" y="38100"/>
                  </a:lnTo>
                  <a:lnTo>
                    <a:pt x="1042416" y="38100"/>
                  </a:lnTo>
                  <a:lnTo>
                    <a:pt x="1080516" y="19050"/>
                  </a:lnTo>
                  <a:close/>
                </a:path>
              </a:pathLst>
            </a:custGeom>
            <a:solidFill>
              <a:srgbClr val="F09C1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59439" y="6179820"/>
              <a:ext cx="5390388" cy="109575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0800587" y="6220968"/>
              <a:ext cx="5259070" cy="964565"/>
            </a:xfrm>
            <a:custGeom>
              <a:avLst/>
              <a:gdLst/>
              <a:ahLst/>
              <a:cxnLst/>
              <a:rect l="l" t="t" r="r" b="b"/>
              <a:pathLst>
                <a:path w="5259069" h="964565">
                  <a:moveTo>
                    <a:pt x="5098160" y="0"/>
                  </a:moveTo>
                  <a:lnTo>
                    <a:pt x="160781" y="0"/>
                  </a:lnTo>
                  <a:lnTo>
                    <a:pt x="109981" y="8255"/>
                  </a:lnTo>
                  <a:lnTo>
                    <a:pt x="65785" y="30987"/>
                  </a:lnTo>
                  <a:lnTo>
                    <a:pt x="30987" y="65786"/>
                  </a:lnTo>
                  <a:lnTo>
                    <a:pt x="8254" y="109855"/>
                  </a:lnTo>
                  <a:lnTo>
                    <a:pt x="0" y="160655"/>
                  </a:lnTo>
                  <a:lnTo>
                    <a:pt x="0" y="803529"/>
                  </a:lnTo>
                  <a:lnTo>
                    <a:pt x="8254" y="854329"/>
                  </a:lnTo>
                  <a:lnTo>
                    <a:pt x="30987" y="898398"/>
                  </a:lnTo>
                  <a:lnTo>
                    <a:pt x="65785" y="933196"/>
                  </a:lnTo>
                  <a:lnTo>
                    <a:pt x="109981" y="955929"/>
                  </a:lnTo>
                  <a:lnTo>
                    <a:pt x="160781" y="964184"/>
                  </a:lnTo>
                  <a:lnTo>
                    <a:pt x="5098160" y="964184"/>
                  </a:lnTo>
                  <a:lnTo>
                    <a:pt x="5148960" y="955929"/>
                  </a:lnTo>
                  <a:lnTo>
                    <a:pt x="5193156" y="933196"/>
                  </a:lnTo>
                  <a:lnTo>
                    <a:pt x="5227954" y="898398"/>
                  </a:lnTo>
                  <a:lnTo>
                    <a:pt x="5250688" y="854329"/>
                  </a:lnTo>
                  <a:lnTo>
                    <a:pt x="5258942" y="803529"/>
                  </a:lnTo>
                  <a:lnTo>
                    <a:pt x="5258942" y="160655"/>
                  </a:lnTo>
                  <a:lnTo>
                    <a:pt x="5250688" y="109855"/>
                  </a:lnTo>
                  <a:lnTo>
                    <a:pt x="5227954" y="65786"/>
                  </a:lnTo>
                  <a:lnTo>
                    <a:pt x="5193156" y="30987"/>
                  </a:lnTo>
                  <a:lnTo>
                    <a:pt x="5148960" y="8255"/>
                  </a:lnTo>
                  <a:lnTo>
                    <a:pt x="50981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0801349" y="6221730"/>
              <a:ext cx="5259070" cy="964565"/>
            </a:xfrm>
            <a:custGeom>
              <a:avLst/>
              <a:gdLst/>
              <a:ahLst/>
              <a:cxnLst/>
              <a:rect l="l" t="t" r="r" b="b"/>
              <a:pathLst>
                <a:path w="5259069" h="964565">
                  <a:moveTo>
                    <a:pt x="0" y="160655"/>
                  </a:moveTo>
                  <a:lnTo>
                    <a:pt x="8254" y="109855"/>
                  </a:lnTo>
                  <a:lnTo>
                    <a:pt x="30988" y="65786"/>
                  </a:lnTo>
                  <a:lnTo>
                    <a:pt x="65785" y="30987"/>
                  </a:lnTo>
                  <a:lnTo>
                    <a:pt x="109981" y="8255"/>
                  </a:lnTo>
                  <a:lnTo>
                    <a:pt x="160781" y="0"/>
                  </a:lnTo>
                  <a:lnTo>
                    <a:pt x="5098161" y="0"/>
                  </a:lnTo>
                  <a:lnTo>
                    <a:pt x="5148961" y="8255"/>
                  </a:lnTo>
                  <a:lnTo>
                    <a:pt x="5193157" y="30987"/>
                  </a:lnTo>
                  <a:lnTo>
                    <a:pt x="5227955" y="65786"/>
                  </a:lnTo>
                  <a:lnTo>
                    <a:pt x="5250688" y="109855"/>
                  </a:lnTo>
                  <a:lnTo>
                    <a:pt x="5258942" y="160655"/>
                  </a:lnTo>
                  <a:lnTo>
                    <a:pt x="5258942" y="803529"/>
                  </a:lnTo>
                  <a:lnTo>
                    <a:pt x="5250688" y="854329"/>
                  </a:lnTo>
                  <a:lnTo>
                    <a:pt x="5227955" y="898398"/>
                  </a:lnTo>
                  <a:lnTo>
                    <a:pt x="5193157" y="933196"/>
                  </a:lnTo>
                  <a:lnTo>
                    <a:pt x="5148961" y="955929"/>
                  </a:lnTo>
                  <a:lnTo>
                    <a:pt x="5098161" y="964184"/>
                  </a:lnTo>
                  <a:lnTo>
                    <a:pt x="160781" y="964184"/>
                  </a:lnTo>
                  <a:lnTo>
                    <a:pt x="109981" y="955929"/>
                  </a:lnTo>
                  <a:lnTo>
                    <a:pt x="65785" y="933196"/>
                  </a:lnTo>
                  <a:lnTo>
                    <a:pt x="30988" y="898398"/>
                  </a:lnTo>
                  <a:lnTo>
                    <a:pt x="8254" y="854329"/>
                  </a:lnTo>
                  <a:lnTo>
                    <a:pt x="0" y="803529"/>
                  </a:lnTo>
                  <a:lnTo>
                    <a:pt x="0" y="160655"/>
                  </a:lnTo>
                  <a:close/>
                </a:path>
              </a:pathLst>
            </a:custGeom>
            <a:ln w="28956">
              <a:solidFill>
                <a:srgbClr val="F09C1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11357864" y="5065267"/>
            <a:ext cx="4149090" cy="1974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</a:t>
            </a:r>
            <a:r>
              <a:rPr dirty="0" sz="2400" spc="-5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suite</a:t>
            </a:r>
            <a:r>
              <a:rPr dirty="0" sz="2400" spc="-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description</a:t>
            </a:r>
            <a:r>
              <a:rPr dirty="0" sz="2400" spc="-8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and</a:t>
            </a:r>
            <a:r>
              <a:rPr dirty="0" sz="2400" spc="-4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</a:t>
            </a:r>
            <a:r>
              <a:rPr dirty="0" sz="2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function </a:t>
            </a:r>
            <a:r>
              <a:rPr dirty="0" sz="2400" spc="-5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implementing</a:t>
            </a:r>
            <a:r>
              <a:rPr dirty="0" sz="2400" spc="-1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suite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100">
              <a:latin typeface="Calibri"/>
              <a:cs typeface="Calibri"/>
            </a:endParaRPr>
          </a:p>
          <a:p>
            <a:pPr algn="ctr" marL="102235" marR="100330">
              <a:lnSpc>
                <a:spcPct val="100000"/>
              </a:lnSpc>
            </a:pP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</a:t>
            </a:r>
            <a:r>
              <a:rPr dirty="0" sz="2400" spc="-5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spec</a:t>
            </a:r>
            <a:r>
              <a:rPr dirty="0" sz="2400" spc="-4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to</a:t>
            </a:r>
            <a:r>
              <a:rPr dirty="0" sz="2400" spc="-6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test</a:t>
            </a:r>
            <a:r>
              <a:rPr dirty="0" sz="2400" spc="-9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multiplication</a:t>
            </a:r>
            <a:r>
              <a:rPr dirty="0" sz="2400" spc="-8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and </a:t>
            </a:r>
            <a:r>
              <a:rPr dirty="0" sz="2400" spc="-5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division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046988" y="9441178"/>
            <a:ext cx="2303145" cy="818515"/>
            <a:chOff x="1046988" y="9441178"/>
            <a:chExt cx="2303145" cy="818515"/>
          </a:xfrm>
        </p:grpSpPr>
        <p:sp>
          <p:nvSpPr>
            <p:cNvPr id="27" name="object 27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2276856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2276856" y="792480"/>
                  </a:lnTo>
                  <a:lnTo>
                    <a:pt x="2276856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0" y="792480"/>
                  </a:moveTo>
                  <a:lnTo>
                    <a:pt x="2276856" y="792480"/>
                  </a:lnTo>
                  <a:lnTo>
                    <a:pt x="2276856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25907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5736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16421100" y="0"/>
                </a:moveTo>
                <a:lnTo>
                  <a:pt x="0" y="0"/>
                </a:lnTo>
                <a:lnTo>
                  <a:pt x="0" y="28955"/>
                </a:lnTo>
                <a:lnTo>
                  <a:pt x="16421100" y="28955"/>
                </a:lnTo>
                <a:lnTo>
                  <a:pt x="1642110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7361" y="599312"/>
            <a:ext cx="7995920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10"/>
              <a:t>Jasmine</a:t>
            </a:r>
            <a:r>
              <a:rPr dirty="0" sz="5600" spc="-90"/>
              <a:t> </a:t>
            </a:r>
            <a:r>
              <a:rPr dirty="0" sz="5600" spc="-5"/>
              <a:t>Test</a:t>
            </a:r>
            <a:r>
              <a:rPr dirty="0" sz="5600" spc="-45"/>
              <a:t> </a:t>
            </a:r>
            <a:r>
              <a:rPr dirty="0" sz="5600"/>
              <a:t>Suite</a:t>
            </a:r>
            <a:r>
              <a:rPr dirty="0" sz="5600" spc="-60"/>
              <a:t> </a:t>
            </a:r>
            <a:r>
              <a:rPr dirty="0" sz="5600"/>
              <a:t>(Contd.)</a:t>
            </a:r>
            <a:endParaRPr sz="5600"/>
          </a:p>
        </p:txBody>
      </p:sp>
      <p:grpSp>
        <p:nvGrpSpPr>
          <p:cNvPr id="4" name="object 4"/>
          <p:cNvGrpSpPr/>
          <p:nvPr/>
        </p:nvGrpSpPr>
        <p:grpSpPr>
          <a:xfrm>
            <a:off x="1098803" y="2749295"/>
            <a:ext cx="12011025" cy="3933825"/>
            <a:chOff x="1098803" y="2749295"/>
            <a:chExt cx="12011025" cy="39338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56503" y="2749295"/>
              <a:ext cx="7552944" cy="393344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589269" y="3470909"/>
              <a:ext cx="1224915" cy="361315"/>
            </a:xfrm>
            <a:custGeom>
              <a:avLst/>
              <a:gdLst/>
              <a:ahLst/>
              <a:cxnLst/>
              <a:rect l="l" t="t" r="r" b="b"/>
              <a:pathLst>
                <a:path w="1224915" h="361314">
                  <a:moveTo>
                    <a:pt x="0" y="60071"/>
                  </a:moveTo>
                  <a:lnTo>
                    <a:pt x="4699" y="36703"/>
                  </a:lnTo>
                  <a:lnTo>
                    <a:pt x="17525" y="17653"/>
                  </a:lnTo>
                  <a:lnTo>
                    <a:pt x="36575" y="4699"/>
                  </a:lnTo>
                  <a:lnTo>
                    <a:pt x="59943" y="0"/>
                  </a:lnTo>
                  <a:lnTo>
                    <a:pt x="1164844" y="0"/>
                  </a:lnTo>
                  <a:lnTo>
                    <a:pt x="1188211" y="4699"/>
                  </a:lnTo>
                  <a:lnTo>
                    <a:pt x="1207261" y="17653"/>
                  </a:lnTo>
                  <a:lnTo>
                    <a:pt x="1220088" y="36703"/>
                  </a:lnTo>
                  <a:lnTo>
                    <a:pt x="1224787" y="60071"/>
                  </a:lnTo>
                  <a:lnTo>
                    <a:pt x="1224787" y="300609"/>
                  </a:lnTo>
                  <a:lnTo>
                    <a:pt x="1220088" y="324104"/>
                  </a:lnTo>
                  <a:lnTo>
                    <a:pt x="1207261" y="343154"/>
                  </a:lnTo>
                  <a:lnTo>
                    <a:pt x="1188211" y="356108"/>
                  </a:lnTo>
                  <a:lnTo>
                    <a:pt x="1164844" y="360807"/>
                  </a:lnTo>
                  <a:lnTo>
                    <a:pt x="59943" y="360807"/>
                  </a:lnTo>
                  <a:lnTo>
                    <a:pt x="36575" y="356108"/>
                  </a:lnTo>
                  <a:lnTo>
                    <a:pt x="17525" y="343154"/>
                  </a:lnTo>
                  <a:lnTo>
                    <a:pt x="4699" y="324104"/>
                  </a:lnTo>
                  <a:lnTo>
                    <a:pt x="0" y="300609"/>
                  </a:lnTo>
                  <a:lnTo>
                    <a:pt x="0" y="60071"/>
                  </a:lnTo>
                  <a:close/>
                </a:path>
              </a:pathLst>
            </a:custGeom>
            <a:ln w="38100">
              <a:solidFill>
                <a:srgbClr val="F09C1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0327" y="3352856"/>
              <a:ext cx="3834384" cy="65221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121663" y="3377183"/>
              <a:ext cx="3731895" cy="546735"/>
            </a:xfrm>
            <a:custGeom>
              <a:avLst/>
              <a:gdLst/>
              <a:ahLst/>
              <a:cxnLst/>
              <a:rect l="l" t="t" r="r" b="b"/>
              <a:pathLst>
                <a:path w="3731895" h="546735">
                  <a:moveTo>
                    <a:pt x="3640836" y="0"/>
                  </a:moveTo>
                  <a:lnTo>
                    <a:pt x="90957" y="0"/>
                  </a:lnTo>
                  <a:lnTo>
                    <a:pt x="55549" y="7112"/>
                  </a:lnTo>
                  <a:lnTo>
                    <a:pt x="26644" y="26670"/>
                  </a:lnTo>
                  <a:lnTo>
                    <a:pt x="7150" y="55625"/>
                  </a:lnTo>
                  <a:lnTo>
                    <a:pt x="0" y="91059"/>
                  </a:lnTo>
                  <a:lnTo>
                    <a:pt x="0" y="455549"/>
                  </a:lnTo>
                  <a:lnTo>
                    <a:pt x="7150" y="490982"/>
                  </a:lnTo>
                  <a:lnTo>
                    <a:pt x="26644" y="519938"/>
                  </a:lnTo>
                  <a:lnTo>
                    <a:pt x="55549" y="539496"/>
                  </a:lnTo>
                  <a:lnTo>
                    <a:pt x="90957" y="546608"/>
                  </a:lnTo>
                  <a:lnTo>
                    <a:pt x="3640836" y="546608"/>
                  </a:lnTo>
                  <a:lnTo>
                    <a:pt x="3676141" y="539496"/>
                  </a:lnTo>
                  <a:lnTo>
                    <a:pt x="3705098" y="519938"/>
                  </a:lnTo>
                  <a:lnTo>
                    <a:pt x="3724656" y="490982"/>
                  </a:lnTo>
                  <a:lnTo>
                    <a:pt x="3731768" y="455549"/>
                  </a:lnTo>
                  <a:lnTo>
                    <a:pt x="3731768" y="91059"/>
                  </a:lnTo>
                  <a:lnTo>
                    <a:pt x="3724656" y="55625"/>
                  </a:lnTo>
                  <a:lnTo>
                    <a:pt x="3705098" y="26670"/>
                  </a:lnTo>
                  <a:lnTo>
                    <a:pt x="3676141" y="7112"/>
                  </a:lnTo>
                  <a:lnTo>
                    <a:pt x="36408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22425" y="3377945"/>
              <a:ext cx="3731895" cy="546735"/>
            </a:xfrm>
            <a:custGeom>
              <a:avLst/>
              <a:gdLst/>
              <a:ahLst/>
              <a:cxnLst/>
              <a:rect l="l" t="t" r="r" b="b"/>
              <a:pathLst>
                <a:path w="3731895" h="546735">
                  <a:moveTo>
                    <a:pt x="0" y="91058"/>
                  </a:moveTo>
                  <a:lnTo>
                    <a:pt x="7150" y="55625"/>
                  </a:lnTo>
                  <a:lnTo>
                    <a:pt x="26644" y="26670"/>
                  </a:lnTo>
                  <a:lnTo>
                    <a:pt x="55549" y="7111"/>
                  </a:lnTo>
                  <a:lnTo>
                    <a:pt x="90957" y="0"/>
                  </a:lnTo>
                  <a:lnTo>
                    <a:pt x="3640836" y="0"/>
                  </a:lnTo>
                  <a:lnTo>
                    <a:pt x="3676141" y="7111"/>
                  </a:lnTo>
                  <a:lnTo>
                    <a:pt x="3705098" y="26670"/>
                  </a:lnTo>
                  <a:lnTo>
                    <a:pt x="3724656" y="55625"/>
                  </a:lnTo>
                  <a:lnTo>
                    <a:pt x="3731768" y="91058"/>
                  </a:lnTo>
                  <a:lnTo>
                    <a:pt x="3731768" y="455549"/>
                  </a:lnTo>
                  <a:lnTo>
                    <a:pt x="3724656" y="490981"/>
                  </a:lnTo>
                  <a:lnTo>
                    <a:pt x="3705098" y="519938"/>
                  </a:lnTo>
                  <a:lnTo>
                    <a:pt x="3676141" y="539495"/>
                  </a:lnTo>
                  <a:lnTo>
                    <a:pt x="3640836" y="546607"/>
                  </a:lnTo>
                  <a:lnTo>
                    <a:pt x="90957" y="546607"/>
                  </a:lnTo>
                  <a:lnTo>
                    <a:pt x="55549" y="539495"/>
                  </a:lnTo>
                  <a:lnTo>
                    <a:pt x="26644" y="519938"/>
                  </a:lnTo>
                  <a:lnTo>
                    <a:pt x="7150" y="490981"/>
                  </a:lnTo>
                  <a:lnTo>
                    <a:pt x="0" y="455549"/>
                  </a:lnTo>
                  <a:lnTo>
                    <a:pt x="0" y="91058"/>
                  </a:lnTo>
                  <a:close/>
                </a:path>
              </a:pathLst>
            </a:custGeom>
            <a:ln w="28956">
              <a:solidFill>
                <a:srgbClr val="F09C1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10683" y="3515867"/>
              <a:ext cx="915924" cy="31089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869180" y="3593591"/>
              <a:ext cx="719455" cy="114935"/>
            </a:xfrm>
            <a:custGeom>
              <a:avLst/>
              <a:gdLst/>
              <a:ahLst/>
              <a:cxnLst/>
              <a:rect l="l" t="t" r="r" b="b"/>
              <a:pathLst>
                <a:path w="719454" h="114935">
                  <a:moveTo>
                    <a:pt x="114173" y="0"/>
                  </a:moveTo>
                  <a:lnTo>
                    <a:pt x="0" y="57162"/>
                  </a:lnTo>
                  <a:lnTo>
                    <a:pt x="114173" y="114312"/>
                  </a:lnTo>
                  <a:lnTo>
                    <a:pt x="114173" y="76212"/>
                  </a:lnTo>
                  <a:lnTo>
                    <a:pt x="114147" y="38112"/>
                  </a:lnTo>
                  <a:lnTo>
                    <a:pt x="114173" y="0"/>
                  </a:lnTo>
                  <a:close/>
                </a:path>
                <a:path w="719454" h="114935">
                  <a:moveTo>
                    <a:pt x="719315" y="38112"/>
                  </a:moveTo>
                  <a:lnTo>
                    <a:pt x="114173" y="38112"/>
                  </a:lnTo>
                  <a:lnTo>
                    <a:pt x="114173" y="76212"/>
                  </a:lnTo>
                  <a:lnTo>
                    <a:pt x="719315" y="76212"/>
                  </a:lnTo>
                  <a:lnTo>
                    <a:pt x="719315" y="38112"/>
                  </a:lnTo>
                  <a:close/>
                </a:path>
              </a:pathLst>
            </a:custGeom>
            <a:solidFill>
              <a:srgbClr val="F09C1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604509" y="4100321"/>
              <a:ext cx="850265" cy="361315"/>
            </a:xfrm>
            <a:custGeom>
              <a:avLst/>
              <a:gdLst/>
              <a:ahLst/>
              <a:cxnLst/>
              <a:rect l="l" t="t" r="r" b="b"/>
              <a:pathLst>
                <a:path w="850264" h="361314">
                  <a:moveTo>
                    <a:pt x="0" y="60070"/>
                  </a:moveTo>
                  <a:lnTo>
                    <a:pt x="4699" y="36702"/>
                  </a:lnTo>
                  <a:lnTo>
                    <a:pt x="17525" y="17652"/>
                  </a:lnTo>
                  <a:lnTo>
                    <a:pt x="36702" y="4699"/>
                  </a:lnTo>
                  <a:lnTo>
                    <a:pt x="60070" y="0"/>
                  </a:lnTo>
                  <a:lnTo>
                    <a:pt x="790193" y="0"/>
                  </a:lnTo>
                  <a:lnTo>
                    <a:pt x="813562" y="4699"/>
                  </a:lnTo>
                  <a:lnTo>
                    <a:pt x="832738" y="17652"/>
                  </a:lnTo>
                  <a:lnTo>
                    <a:pt x="845565" y="36702"/>
                  </a:lnTo>
                  <a:lnTo>
                    <a:pt x="850264" y="60070"/>
                  </a:lnTo>
                  <a:lnTo>
                    <a:pt x="850264" y="300608"/>
                  </a:lnTo>
                  <a:lnTo>
                    <a:pt x="845565" y="324103"/>
                  </a:lnTo>
                  <a:lnTo>
                    <a:pt x="832738" y="343153"/>
                  </a:lnTo>
                  <a:lnTo>
                    <a:pt x="813562" y="356107"/>
                  </a:lnTo>
                  <a:lnTo>
                    <a:pt x="790193" y="360806"/>
                  </a:lnTo>
                  <a:lnTo>
                    <a:pt x="60070" y="360806"/>
                  </a:lnTo>
                  <a:lnTo>
                    <a:pt x="36702" y="356107"/>
                  </a:lnTo>
                  <a:lnTo>
                    <a:pt x="17525" y="343153"/>
                  </a:lnTo>
                  <a:lnTo>
                    <a:pt x="4699" y="324103"/>
                  </a:lnTo>
                  <a:lnTo>
                    <a:pt x="0" y="300608"/>
                  </a:lnTo>
                  <a:lnTo>
                    <a:pt x="0" y="60070"/>
                  </a:lnTo>
                  <a:close/>
                </a:path>
              </a:pathLst>
            </a:custGeom>
            <a:ln w="38100">
              <a:solidFill>
                <a:srgbClr val="F09C1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8803" y="3966971"/>
              <a:ext cx="3860291" cy="67513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138427" y="4006595"/>
              <a:ext cx="3730625" cy="545465"/>
            </a:xfrm>
            <a:custGeom>
              <a:avLst/>
              <a:gdLst/>
              <a:ahLst/>
              <a:cxnLst/>
              <a:rect l="l" t="t" r="r" b="b"/>
              <a:pathLst>
                <a:path w="3730625" h="545464">
                  <a:moveTo>
                    <a:pt x="3639947" y="0"/>
                  </a:moveTo>
                  <a:lnTo>
                    <a:pt x="90716" y="0"/>
                  </a:lnTo>
                  <a:lnTo>
                    <a:pt x="55397" y="7112"/>
                  </a:lnTo>
                  <a:lnTo>
                    <a:pt x="26568" y="26669"/>
                  </a:lnTo>
                  <a:lnTo>
                    <a:pt x="7124" y="55499"/>
                  </a:lnTo>
                  <a:lnTo>
                    <a:pt x="0" y="90931"/>
                  </a:lnTo>
                  <a:lnTo>
                    <a:pt x="0" y="454532"/>
                  </a:lnTo>
                  <a:lnTo>
                    <a:pt x="7124" y="489965"/>
                  </a:lnTo>
                  <a:lnTo>
                    <a:pt x="26568" y="518794"/>
                  </a:lnTo>
                  <a:lnTo>
                    <a:pt x="55397" y="538352"/>
                  </a:lnTo>
                  <a:lnTo>
                    <a:pt x="90716" y="545464"/>
                  </a:lnTo>
                  <a:lnTo>
                    <a:pt x="3639947" y="545464"/>
                  </a:lnTo>
                  <a:lnTo>
                    <a:pt x="3675253" y="538352"/>
                  </a:lnTo>
                  <a:lnTo>
                    <a:pt x="3704082" y="518794"/>
                  </a:lnTo>
                  <a:lnTo>
                    <a:pt x="3723513" y="489965"/>
                  </a:lnTo>
                  <a:lnTo>
                    <a:pt x="3730625" y="454532"/>
                  </a:lnTo>
                  <a:lnTo>
                    <a:pt x="3730625" y="90931"/>
                  </a:lnTo>
                  <a:lnTo>
                    <a:pt x="3723513" y="55499"/>
                  </a:lnTo>
                  <a:lnTo>
                    <a:pt x="3704082" y="26669"/>
                  </a:lnTo>
                  <a:lnTo>
                    <a:pt x="3675253" y="7112"/>
                  </a:lnTo>
                  <a:lnTo>
                    <a:pt x="36399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139189" y="4007357"/>
              <a:ext cx="3730625" cy="545465"/>
            </a:xfrm>
            <a:custGeom>
              <a:avLst/>
              <a:gdLst/>
              <a:ahLst/>
              <a:cxnLst/>
              <a:rect l="l" t="t" r="r" b="b"/>
              <a:pathLst>
                <a:path w="3730625" h="545464">
                  <a:moveTo>
                    <a:pt x="0" y="90931"/>
                  </a:moveTo>
                  <a:lnTo>
                    <a:pt x="7124" y="55499"/>
                  </a:lnTo>
                  <a:lnTo>
                    <a:pt x="26568" y="26669"/>
                  </a:lnTo>
                  <a:lnTo>
                    <a:pt x="55410" y="7112"/>
                  </a:lnTo>
                  <a:lnTo>
                    <a:pt x="90716" y="0"/>
                  </a:lnTo>
                  <a:lnTo>
                    <a:pt x="3639947" y="0"/>
                  </a:lnTo>
                  <a:lnTo>
                    <a:pt x="3675253" y="7112"/>
                  </a:lnTo>
                  <a:lnTo>
                    <a:pt x="3704082" y="26669"/>
                  </a:lnTo>
                  <a:lnTo>
                    <a:pt x="3723513" y="55499"/>
                  </a:lnTo>
                  <a:lnTo>
                    <a:pt x="3730625" y="90931"/>
                  </a:lnTo>
                  <a:lnTo>
                    <a:pt x="3730625" y="454532"/>
                  </a:lnTo>
                  <a:lnTo>
                    <a:pt x="3723513" y="489965"/>
                  </a:lnTo>
                  <a:lnTo>
                    <a:pt x="3704082" y="518794"/>
                  </a:lnTo>
                  <a:lnTo>
                    <a:pt x="3675253" y="538352"/>
                  </a:lnTo>
                  <a:lnTo>
                    <a:pt x="3639947" y="545464"/>
                  </a:lnTo>
                  <a:lnTo>
                    <a:pt x="90716" y="545464"/>
                  </a:lnTo>
                  <a:lnTo>
                    <a:pt x="55410" y="538352"/>
                  </a:lnTo>
                  <a:lnTo>
                    <a:pt x="26568" y="518794"/>
                  </a:lnTo>
                  <a:lnTo>
                    <a:pt x="7124" y="489965"/>
                  </a:lnTo>
                  <a:lnTo>
                    <a:pt x="0" y="454532"/>
                  </a:lnTo>
                  <a:lnTo>
                    <a:pt x="0" y="90931"/>
                  </a:lnTo>
                  <a:close/>
                </a:path>
              </a:pathLst>
            </a:custGeom>
            <a:ln w="28956">
              <a:solidFill>
                <a:srgbClr val="F09C1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2663189" y="3416045"/>
            <a:ext cx="643890" cy="10236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Su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i</a:t>
            </a:r>
            <a:r>
              <a:rPr dirty="0" sz="2400" spc="-50">
                <a:solidFill>
                  <a:srgbClr val="5F5F5F"/>
                </a:solidFill>
                <a:latin typeface="Calibri"/>
                <a:cs typeface="Calibri"/>
              </a:rPr>
              <a:t>t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  <a:p>
            <a:pPr marL="48895">
              <a:lnSpc>
                <a:spcPct val="100000"/>
              </a:lnSpc>
              <a:spcBef>
                <a:spcPts val="2100"/>
              </a:spcBef>
            </a:pP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Sp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ec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100327" y="4145279"/>
            <a:ext cx="6092825" cy="1705610"/>
            <a:chOff x="1100327" y="4145279"/>
            <a:chExt cx="6092825" cy="1705610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27448" y="4145279"/>
              <a:ext cx="915924" cy="31089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885944" y="4223003"/>
              <a:ext cx="719455" cy="114300"/>
            </a:xfrm>
            <a:custGeom>
              <a:avLst/>
              <a:gdLst/>
              <a:ahLst/>
              <a:cxnLst/>
              <a:rect l="l" t="t" r="r" b="b"/>
              <a:pathLst>
                <a:path w="719454" h="114300">
                  <a:moveTo>
                    <a:pt x="114173" y="0"/>
                  </a:moveTo>
                  <a:lnTo>
                    <a:pt x="0" y="57150"/>
                  </a:lnTo>
                  <a:lnTo>
                    <a:pt x="114173" y="114300"/>
                  </a:lnTo>
                  <a:lnTo>
                    <a:pt x="114173" y="76200"/>
                  </a:lnTo>
                  <a:lnTo>
                    <a:pt x="114147" y="38100"/>
                  </a:lnTo>
                  <a:lnTo>
                    <a:pt x="114173" y="0"/>
                  </a:lnTo>
                  <a:close/>
                </a:path>
                <a:path w="719454" h="114300">
                  <a:moveTo>
                    <a:pt x="719315" y="38100"/>
                  </a:moveTo>
                  <a:lnTo>
                    <a:pt x="114173" y="38100"/>
                  </a:lnTo>
                  <a:lnTo>
                    <a:pt x="114173" y="76200"/>
                  </a:lnTo>
                  <a:lnTo>
                    <a:pt x="719315" y="76200"/>
                  </a:lnTo>
                  <a:lnTo>
                    <a:pt x="719315" y="38100"/>
                  </a:lnTo>
                  <a:close/>
                </a:path>
              </a:pathLst>
            </a:custGeom>
            <a:solidFill>
              <a:srgbClr val="F09C1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590793" y="5316473"/>
              <a:ext cx="1583690" cy="362585"/>
            </a:xfrm>
            <a:custGeom>
              <a:avLst/>
              <a:gdLst/>
              <a:ahLst/>
              <a:cxnLst/>
              <a:rect l="l" t="t" r="r" b="b"/>
              <a:pathLst>
                <a:path w="1583690" h="362585">
                  <a:moveTo>
                    <a:pt x="0" y="60451"/>
                  </a:moveTo>
                  <a:lnTo>
                    <a:pt x="4698" y="36956"/>
                  </a:lnTo>
                  <a:lnTo>
                    <a:pt x="17652" y="17652"/>
                  </a:lnTo>
                  <a:lnTo>
                    <a:pt x="36702" y="4699"/>
                  </a:lnTo>
                  <a:lnTo>
                    <a:pt x="60197" y="0"/>
                  </a:lnTo>
                  <a:lnTo>
                    <a:pt x="1522983" y="0"/>
                  </a:lnTo>
                  <a:lnTo>
                    <a:pt x="1546478" y="4699"/>
                  </a:lnTo>
                  <a:lnTo>
                    <a:pt x="1565528" y="17652"/>
                  </a:lnTo>
                  <a:lnTo>
                    <a:pt x="1578482" y="36956"/>
                  </a:lnTo>
                  <a:lnTo>
                    <a:pt x="1583181" y="60451"/>
                  </a:lnTo>
                  <a:lnTo>
                    <a:pt x="1583181" y="302133"/>
                  </a:lnTo>
                  <a:lnTo>
                    <a:pt x="1578482" y="325627"/>
                  </a:lnTo>
                  <a:lnTo>
                    <a:pt x="1565528" y="344931"/>
                  </a:lnTo>
                  <a:lnTo>
                    <a:pt x="1546478" y="357886"/>
                  </a:lnTo>
                  <a:lnTo>
                    <a:pt x="1522983" y="362585"/>
                  </a:lnTo>
                  <a:lnTo>
                    <a:pt x="60197" y="362585"/>
                  </a:lnTo>
                  <a:lnTo>
                    <a:pt x="36702" y="357886"/>
                  </a:lnTo>
                  <a:lnTo>
                    <a:pt x="17652" y="344931"/>
                  </a:lnTo>
                  <a:lnTo>
                    <a:pt x="4698" y="325627"/>
                  </a:lnTo>
                  <a:lnTo>
                    <a:pt x="0" y="302133"/>
                  </a:lnTo>
                  <a:lnTo>
                    <a:pt x="0" y="60451"/>
                  </a:lnTo>
                  <a:close/>
                </a:path>
              </a:pathLst>
            </a:custGeom>
            <a:ln w="38100">
              <a:solidFill>
                <a:srgbClr val="F09C1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0327" y="5209046"/>
              <a:ext cx="3834384" cy="64158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123187" y="5224271"/>
              <a:ext cx="3730625" cy="545465"/>
            </a:xfrm>
            <a:custGeom>
              <a:avLst/>
              <a:gdLst/>
              <a:ahLst/>
              <a:cxnLst/>
              <a:rect l="l" t="t" r="r" b="b"/>
              <a:pathLst>
                <a:path w="3730625" h="545464">
                  <a:moveTo>
                    <a:pt x="3639566" y="0"/>
                  </a:moveTo>
                  <a:lnTo>
                    <a:pt x="90665" y="0"/>
                  </a:lnTo>
                  <a:lnTo>
                    <a:pt x="55371" y="7112"/>
                  </a:lnTo>
                  <a:lnTo>
                    <a:pt x="26555" y="26669"/>
                  </a:lnTo>
                  <a:lnTo>
                    <a:pt x="7124" y="55499"/>
                  </a:lnTo>
                  <a:lnTo>
                    <a:pt x="0" y="90931"/>
                  </a:lnTo>
                  <a:lnTo>
                    <a:pt x="0" y="454532"/>
                  </a:lnTo>
                  <a:lnTo>
                    <a:pt x="7124" y="489965"/>
                  </a:lnTo>
                  <a:lnTo>
                    <a:pt x="26555" y="518794"/>
                  </a:lnTo>
                  <a:lnTo>
                    <a:pt x="55371" y="538352"/>
                  </a:lnTo>
                  <a:lnTo>
                    <a:pt x="90665" y="545464"/>
                  </a:lnTo>
                  <a:lnTo>
                    <a:pt x="3639566" y="545464"/>
                  </a:lnTo>
                  <a:lnTo>
                    <a:pt x="3674872" y="538352"/>
                  </a:lnTo>
                  <a:lnTo>
                    <a:pt x="3703701" y="518794"/>
                  </a:lnTo>
                  <a:lnTo>
                    <a:pt x="3723132" y="489965"/>
                  </a:lnTo>
                  <a:lnTo>
                    <a:pt x="3730244" y="454532"/>
                  </a:lnTo>
                  <a:lnTo>
                    <a:pt x="3730244" y="90931"/>
                  </a:lnTo>
                  <a:lnTo>
                    <a:pt x="3723132" y="55499"/>
                  </a:lnTo>
                  <a:lnTo>
                    <a:pt x="3703701" y="26669"/>
                  </a:lnTo>
                  <a:lnTo>
                    <a:pt x="3674872" y="7112"/>
                  </a:lnTo>
                  <a:lnTo>
                    <a:pt x="36395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123949" y="5225033"/>
              <a:ext cx="3730625" cy="545465"/>
            </a:xfrm>
            <a:custGeom>
              <a:avLst/>
              <a:gdLst/>
              <a:ahLst/>
              <a:cxnLst/>
              <a:rect l="l" t="t" r="r" b="b"/>
              <a:pathLst>
                <a:path w="3730625" h="545464">
                  <a:moveTo>
                    <a:pt x="0" y="90931"/>
                  </a:moveTo>
                  <a:lnTo>
                    <a:pt x="7124" y="55499"/>
                  </a:lnTo>
                  <a:lnTo>
                    <a:pt x="26555" y="26669"/>
                  </a:lnTo>
                  <a:lnTo>
                    <a:pt x="55371" y="7112"/>
                  </a:lnTo>
                  <a:lnTo>
                    <a:pt x="90665" y="0"/>
                  </a:lnTo>
                  <a:lnTo>
                    <a:pt x="3639566" y="0"/>
                  </a:lnTo>
                  <a:lnTo>
                    <a:pt x="3674872" y="7112"/>
                  </a:lnTo>
                  <a:lnTo>
                    <a:pt x="3703701" y="26669"/>
                  </a:lnTo>
                  <a:lnTo>
                    <a:pt x="3723132" y="55499"/>
                  </a:lnTo>
                  <a:lnTo>
                    <a:pt x="3730244" y="90931"/>
                  </a:lnTo>
                  <a:lnTo>
                    <a:pt x="3730244" y="454532"/>
                  </a:lnTo>
                  <a:lnTo>
                    <a:pt x="3723132" y="489965"/>
                  </a:lnTo>
                  <a:lnTo>
                    <a:pt x="3703701" y="518794"/>
                  </a:lnTo>
                  <a:lnTo>
                    <a:pt x="3674872" y="538352"/>
                  </a:lnTo>
                  <a:lnTo>
                    <a:pt x="3639566" y="545464"/>
                  </a:lnTo>
                  <a:lnTo>
                    <a:pt x="90665" y="545464"/>
                  </a:lnTo>
                  <a:lnTo>
                    <a:pt x="55371" y="538352"/>
                  </a:lnTo>
                  <a:lnTo>
                    <a:pt x="26555" y="518794"/>
                  </a:lnTo>
                  <a:lnTo>
                    <a:pt x="7124" y="489965"/>
                  </a:lnTo>
                  <a:lnTo>
                    <a:pt x="0" y="454532"/>
                  </a:lnTo>
                  <a:lnTo>
                    <a:pt x="0" y="90931"/>
                  </a:lnTo>
                  <a:close/>
                </a:path>
              </a:pathLst>
            </a:custGeom>
            <a:ln w="28956">
              <a:solidFill>
                <a:srgbClr val="F09C1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2245614" y="5262448"/>
            <a:ext cx="146812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45">
                <a:solidFill>
                  <a:srgbClr val="5F5F5F"/>
                </a:solidFill>
                <a:latin typeface="Calibri"/>
                <a:cs typeface="Calibri"/>
              </a:rPr>
              <a:t>e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x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p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ec</a:t>
            </a:r>
            <a:r>
              <a:rPr dirty="0" sz="2400" spc="-40">
                <a:solidFill>
                  <a:srgbClr val="5F5F5F"/>
                </a:solidFill>
                <a:latin typeface="Calibri"/>
                <a:cs typeface="Calibri"/>
              </a:rPr>
              <a:t>t</a:t>
            </a:r>
            <a:r>
              <a:rPr dirty="0" sz="2400" spc="-35">
                <a:solidFill>
                  <a:srgbClr val="5F5F5F"/>
                </a:solidFill>
                <a:latin typeface="Calibri"/>
                <a:cs typeface="Calibri"/>
              </a:rPr>
              <a:t>a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ti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o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n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710684" y="5149653"/>
            <a:ext cx="12538075" cy="652780"/>
            <a:chOff x="4710684" y="5149653"/>
            <a:chExt cx="12538075" cy="652780"/>
          </a:xfrm>
        </p:grpSpPr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10684" y="5362956"/>
              <a:ext cx="915924" cy="31089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869180" y="5440679"/>
              <a:ext cx="719455" cy="114300"/>
            </a:xfrm>
            <a:custGeom>
              <a:avLst/>
              <a:gdLst/>
              <a:ahLst/>
              <a:cxnLst/>
              <a:rect l="l" t="t" r="r" b="b"/>
              <a:pathLst>
                <a:path w="719454" h="114300">
                  <a:moveTo>
                    <a:pt x="114173" y="0"/>
                  </a:moveTo>
                  <a:lnTo>
                    <a:pt x="0" y="57150"/>
                  </a:lnTo>
                  <a:lnTo>
                    <a:pt x="114173" y="114300"/>
                  </a:lnTo>
                  <a:lnTo>
                    <a:pt x="114173" y="76200"/>
                  </a:lnTo>
                  <a:lnTo>
                    <a:pt x="114147" y="38100"/>
                  </a:lnTo>
                  <a:lnTo>
                    <a:pt x="114173" y="0"/>
                  </a:lnTo>
                  <a:close/>
                </a:path>
                <a:path w="719454" h="114300">
                  <a:moveTo>
                    <a:pt x="719315" y="38100"/>
                  </a:moveTo>
                  <a:lnTo>
                    <a:pt x="114173" y="38100"/>
                  </a:lnTo>
                  <a:lnTo>
                    <a:pt x="114173" y="76200"/>
                  </a:lnTo>
                  <a:lnTo>
                    <a:pt x="719315" y="76200"/>
                  </a:lnTo>
                  <a:lnTo>
                    <a:pt x="719315" y="38100"/>
                  </a:lnTo>
                  <a:close/>
                </a:path>
              </a:pathLst>
            </a:custGeom>
            <a:solidFill>
              <a:srgbClr val="F09C1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0786110" y="5269230"/>
              <a:ext cx="1584960" cy="359410"/>
            </a:xfrm>
            <a:custGeom>
              <a:avLst/>
              <a:gdLst/>
              <a:ahLst/>
              <a:cxnLst/>
              <a:rect l="l" t="t" r="r" b="b"/>
              <a:pathLst>
                <a:path w="1584959" h="359410">
                  <a:moveTo>
                    <a:pt x="0" y="59817"/>
                  </a:moveTo>
                  <a:lnTo>
                    <a:pt x="4699" y="36575"/>
                  </a:lnTo>
                  <a:lnTo>
                    <a:pt x="17525" y="17525"/>
                  </a:lnTo>
                  <a:lnTo>
                    <a:pt x="36575" y="4699"/>
                  </a:lnTo>
                  <a:lnTo>
                    <a:pt x="59944" y="0"/>
                  </a:lnTo>
                  <a:lnTo>
                    <a:pt x="1525016" y="0"/>
                  </a:lnTo>
                  <a:lnTo>
                    <a:pt x="1548384" y="4699"/>
                  </a:lnTo>
                  <a:lnTo>
                    <a:pt x="1567434" y="17525"/>
                  </a:lnTo>
                  <a:lnTo>
                    <a:pt x="1580261" y="36575"/>
                  </a:lnTo>
                  <a:lnTo>
                    <a:pt x="1584960" y="59817"/>
                  </a:lnTo>
                  <a:lnTo>
                    <a:pt x="1584960" y="299339"/>
                  </a:lnTo>
                  <a:lnTo>
                    <a:pt x="1580261" y="322707"/>
                  </a:lnTo>
                  <a:lnTo>
                    <a:pt x="1567434" y="341757"/>
                  </a:lnTo>
                  <a:lnTo>
                    <a:pt x="1548384" y="354584"/>
                  </a:lnTo>
                  <a:lnTo>
                    <a:pt x="1525016" y="359283"/>
                  </a:lnTo>
                  <a:lnTo>
                    <a:pt x="59944" y="359283"/>
                  </a:lnTo>
                  <a:lnTo>
                    <a:pt x="36575" y="354584"/>
                  </a:lnTo>
                  <a:lnTo>
                    <a:pt x="17525" y="341757"/>
                  </a:lnTo>
                  <a:lnTo>
                    <a:pt x="4699" y="322707"/>
                  </a:lnTo>
                  <a:lnTo>
                    <a:pt x="0" y="299339"/>
                  </a:lnTo>
                  <a:lnTo>
                    <a:pt x="0" y="59817"/>
                  </a:lnTo>
                  <a:close/>
                </a:path>
              </a:pathLst>
            </a:custGeom>
            <a:ln w="38100">
              <a:solidFill>
                <a:srgbClr val="F09C1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14248" y="5149653"/>
              <a:ext cx="3834384" cy="65221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3437108" y="5175504"/>
              <a:ext cx="3730625" cy="545465"/>
            </a:xfrm>
            <a:custGeom>
              <a:avLst/>
              <a:gdLst/>
              <a:ahLst/>
              <a:cxnLst/>
              <a:rect l="l" t="t" r="r" b="b"/>
              <a:pathLst>
                <a:path w="3730625" h="545464">
                  <a:moveTo>
                    <a:pt x="3639311" y="0"/>
                  </a:moveTo>
                  <a:lnTo>
                    <a:pt x="90932" y="0"/>
                  </a:lnTo>
                  <a:lnTo>
                    <a:pt x="55499" y="7112"/>
                  </a:lnTo>
                  <a:lnTo>
                    <a:pt x="26670" y="26670"/>
                  </a:lnTo>
                  <a:lnTo>
                    <a:pt x="7111" y="55499"/>
                  </a:lnTo>
                  <a:lnTo>
                    <a:pt x="0" y="90805"/>
                  </a:lnTo>
                  <a:lnTo>
                    <a:pt x="0" y="454279"/>
                  </a:lnTo>
                  <a:lnTo>
                    <a:pt x="7111" y="489585"/>
                  </a:lnTo>
                  <a:lnTo>
                    <a:pt x="26670" y="518413"/>
                  </a:lnTo>
                  <a:lnTo>
                    <a:pt x="55499" y="537972"/>
                  </a:lnTo>
                  <a:lnTo>
                    <a:pt x="90932" y="545084"/>
                  </a:lnTo>
                  <a:lnTo>
                    <a:pt x="3639311" y="545084"/>
                  </a:lnTo>
                  <a:lnTo>
                    <a:pt x="3674745" y="537972"/>
                  </a:lnTo>
                  <a:lnTo>
                    <a:pt x="3703574" y="518413"/>
                  </a:lnTo>
                  <a:lnTo>
                    <a:pt x="3723132" y="489585"/>
                  </a:lnTo>
                  <a:lnTo>
                    <a:pt x="3730244" y="454279"/>
                  </a:lnTo>
                  <a:lnTo>
                    <a:pt x="3730244" y="90805"/>
                  </a:lnTo>
                  <a:lnTo>
                    <a:pt x="3723132" y="55499"/>
                  </a:lnTo>
                  <a:lnTo>
                    <a:pt x="3703574" y="26670"/>
                  </a:lnTo>
                  <a:lnTo>
                    <a:pt x="3674745" y="7112"/>
                  </a:lnTo>
                  <a:lnTo>
                    <a:pt x="36393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3437870" y="5176266"/>
              <a:ext cx="3730625" cy="545465"/>
            </a:xfrm>
            <a:custGeom>
              <a:avLst/>
              <a:gdLst/>
              <a:ahLst/>
              <a:cxnLst/>
              <a:rect l="l" t="t" r="r" b="b"/>
              <a:pathLst>
                <a:path w="3730625" h="545464">
                  <a:moveTo>
                    <a:pt x="0" y="90805"/>
                  </a:moveTo>
                  <a:lnTo>
                    <a:pt x="7112" y="55499"/>
                  </a:lnTo>
                  <a:lnTo>
                    <a:pt x="26670" y="26670"/>
                  </a:lnTo>
                  <a:lnTo>
                    <a:pt x="55499" y="7112"/>
                  </a:lnTo>
                  <a:lnTo>
                    <a:pt x="90932" y="0"/>
                  </a:lnTo>
                  <a:lnTo>
                    <a:pt x="3639312" y="0"/>
                  </a:lnTo>
                  <a:lnTo>
                    <a:pt x="3674745" y="7112"/>
                  </a:lnTo>
                  <a:lnTo>
                    <a:pt x="3703574" y="26670"/>
                  </a:lnTo>
                  <a:lnTo>
                    <a:pt x="3723132" y="55499"/>
                  </a:lnTo>
                  <a:lnTo>
                    <a:pt x="3730244" y="90805"/>
                  </a:lnTo>
                  <a:lnTo>
                    <a:pt x="3730244" y="454279"/>
                  </a:lnTo>
                  <a:lnTo>
                    <a:pt x="3723132" y="489585"/>
                  </a:lnTo>
                  <a:lnTo>
                    <a:pt x="3703574" y="518413"/>
                  </a:lnTo>
                  <a:lnTo>
                    <a:pt x="3674745" y="537972"/>
                  </a:lnTo>
                  <a:lnTo>
                    <a:pt x="3639312" y="545084"/>
                  </a:lnTo>
                  <a:lnTo>
                    <a:pt x="90932" y="545084"/>
                  </a:lnTo>
                  <a:lnTo>
                    <a:pt x="55499" y="537972"/>
                  </a:lnTo>
                  <a:lnTo>
                    <a:pt x="26670" y="518413"/>
                  </a:lnTo>
                  <a:lnTo>
                    <a:pt x="7112" y="489585"/>
                  </a:lnTo>
                  <a:lnTo>
                    <a:pt x="0" y="454279"/>
                  </a:lnTo>
                  <a:lnTo>
                    <a:pt x="0" y="90805"/>
                  </a:lnTo>
                  <a:close/>
                </a:path>
              </a:pathLst>
            </a:custGeom>
            <a:ln w="28955">
              <a:solidFill>
                <a:srgbClr val="F09C1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14772893" y="5213350"/>
            <a:ext cx="10560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matcher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2368783" y="5390388"/>
            <a:ext cx="1068070" cy="114300"/>
            <a:chOff x="12368783" y="5390388"/>
            <a:chExt cx="1068070" cy="114300"/>
          </a:xfrm>
        </p:grpSpPr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22172" y="5390388"/>
              <a:ext cx="76326" cy="11430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2368784" y="5428487"/>
              <a:ext cx="1068070" cy="38100"/>
            </a:xfrm>
            <a:custGeom>
              <a:avLst/>
              <a:gdLst/>
              <a:ahLst/>
              <a:cxnLst/>
              <a:rect l="l" t="t" r="r" b="b"/>
              <a:pathLst>
                <a:path w="1068069" h="38100">
                  <a:moveTo>
                    <a:pt x="953427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953427" y="38100"/>
                  </a:lnTo>
                  <a:lnTo>
                    <a:pt x="953427" y="0"/>
                  </a:lnTo>
                  <a:close/>
                </a:path>
                <a:path w="1068069" h="38100">
                  <a:moveTo>
                    <a:pt x="1067816" y="19050"/>
                  </a:moveTo>
                  <a:lnTo>
                    <a:pt x="1029716" y="0"/>
                  </a:lnTo>
                  <a:lnTo>
                    <a:pt x="972439" y="0"/>
                  </a:lnTo>
                  <a:lnTo>
                    <a:pt x="972439" y="38100"/>
                  </a:lnTo>
                  <a:lnTo>
                    <a:pt x="1029716" y="38100"/>
                  </a:lnTo>
                  <a:lnTo>
                    <a:pt x="1067816" y="19050"/>
                  </a:lnTo>
                  <a:close/>
                </a:path>
              </a:pathLst>
            </a:custGeom>
            <a:solidFill>
              <a:srgbClr val="F09C1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/>
          <p:nvPr/>
        </p:nvSpPr>
        <p:spPr>
          <a:xfrm>
            <a:off x="4572000" y="7879080"/>
            <a:ext cx="9144000" cy="920750"/>
          </a:xfrm>
          <a:custGeom>
            <a:avLst/>
            <a:gdLst/>
            <a:ahLst/>
            <a:cxnLst/>
            <a:rect l="l" t="t" r="r" b="b"/>
            <a:pathLst>
              <a:path w="9144000" h="920750">
                <a:moveTo>
                  <a:pt x="0" y="153416"/>
                </a:moveTo>
                <a:lnTo>
                  <a:pt x="7874" y="104902"/>
                </a:lnTo>
                <a:lnTo>
                  <a:pt x="29590" y="62738"/>
                </a:lnTo>
                <a:lnTo>
                  <a:pt x="62864" y="29591"/>
                </a:lnTo>
                <a:lnTo>
                  <a:pt x="104901" y="7874"/>
                </a:lnTo>
                <a:lnTo>
                  <a:pt x="153415" y="0"/>
                </a:lnTo>
                <a:lnTo>
                  <a:pt x="8990584" y="0"/>
                </a:lnTo>
                <a:lnTo>
                  <a:pt x="9039098" y="7874"/>
                </a:lnTo>
                <a:lnTo>
                  <a:pt x="9081135" y="29591"/>
                </a:lnTo>
                <a:lnTo>
                  <a:pt x="9114409" y="62738"/>
                </a:lnTo>
                <a:lnTo>
                  <a:pt x="9136126" y="104902"/>
                </a:lnTo>
                <a:lnTo>
                  <a:pt x="9144000" y="153416"/>
                </a:lnTo>
                <a:lnTo>
                  <a:pt x="9144000" y="766826"/>
                </a:lnTo>
                <a:lnTo>
                  <a:pt x="9136126" y="815340"/>
                </a:lnTo>
                <a:lnTo>
                  <a:pt x="9114409" y="857377"/>
                </a:lnTo>
                <a:lnTo>
                  <a:pt x="9081135" y="890651"/>
                </a:lnTo>
                <a:lnTo>
                  <a:pt x="9039098" y="912368"/>
                </a:lnTo>
                <a:lnTo>
                  <a:pt x="8990584" y="920242"/>
                </a:lnTo>
                <a:lnTo>
                  <a:pt x="153415" y="920242"/>
                </a:lnTo>
                <a:lnTo>
                  <a:pt x="104901" y="912368"/>
                </a:lnTo>
                <a:lnTo>
                  <a:pt x="62864" y="890651"/>
                </a:lnTo>
                <a:lnTo>
                  <a:pt x="29590" y="857377"/>
                </a:lnTo>
                <a:lnTo>
                  <a:pt x="7874" y="815340"/>
                </a:lnTo>
                <a:lnTo>
                  <a:pt x="0" y="766826"/>
                </a:lnTo>
                <a:lnTo>
                  <a:pt x="0" y="153416"/>
                </a:lnTo>
                <a:close/>
              </a:path>
            </a:pathLst>
          </a:custGeom>
          <a:ln w="9144">
            <a:solidFill>
              <a:srgbClr val="0D80B8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4928361" y="7919973"/>
            <a:ext cx="850582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45360" marR="5080" indent="-2233295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If other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developers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need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to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know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what your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spec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tests,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they 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can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read </a:t>
            </a:r>
            <a:r>
              <a:rPr dirty="0" sz="2400" spc="-5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texts</a:t>
            </a:r>
            <a:r>
              <a:rPr dirty="0" sz="2400" spc="-6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in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5" b="1">
                <a:solidFill>
                  <a:srgbClr val="5F5F5F"/>
                </a:solidFill>
                <a:latin typeface="Calibri"/>
                <a:cs typeface="Calibri"/>
              </a:rPr>
              <a:t>‘describe()’</a:t>
            </a:r>
            <a:r>
              <a:rPr dirty="0" sz="2400" spc="-10" b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and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5F5F5F"/>
                </a:solidFill>
                <a:latin typeface="Calibri"/>
                <a:cs typeface="Calibri"/>
              </a:rPr>
              <a:t>‘it()’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046988" y="9441178"/>
            <a:ext cx="2303145" cy="818515"/>
            <a:chOff x="1046988" y="9441178"/>
            <a:chExt cx="2303145" cy="818515"/>
          </a:xfrm>
        </p:grpSpPr>
        <p:sp>
          <p:nvSpPr>
            <p:cNvPr id="39" name="object 39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2276856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2276856" y="792480"/>
                  </a:lnTo>
                  <a:lnTo>
                    <a:pt x="2276856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0" y="792480"/>
                  </a:moveTo>
                  <a:lnTo>
                    <a:pt x="2276856" y="792480"/>
                  </a:lnTo>
                  <a:lnTo>
                    <a:pt x="2276856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25907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5736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16421100" y="0"/>
                </a:moveTo>
                <a:lnTo>
                  <a:pt x="0" y="0"/>
                </a:lnTo>
                <a:lnTo>
                  <a:pt x="0" y="28955"/>
                </a:lnTo>
                <a:lnTo>
                  <a:pt x="16421100" y="28955"/>
                </a:lnTo>
                <a:lnTo>
                  <a:pt x="1642110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7361" y="599312"/>
            <a:ext cx="10775950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/>
              <a:t>Running</a:t>
            </a:r>
            <a:r>
              <a:rPr dirty="0" sz="5600" spc="-120"/>
              <a:t> </a:t>
            </a:r>
            <a:r>
              <a:rPr dirty="0" sz="5600" spc="-5"/>
              <a:t>Jasmine</a:t>
            </a:r>
            <a:r>
              <a:rPr dirty="0" sz="5600" spc="-105"/>
              <a:t> </a:t>
            </a:r>
            <a:r>
              <a:rPr dirty="0" sz="5600"/>
              <a:t>Scripts</a:t>
            </a:r>
            <a:r>
              <a:rPr dirty="0" sz="5600" spc="-80"/>
              <a:t> </a:t>
            </a:r>
            <a:r>
              <a:rPr dirty="0" sz="5600" spc="-5"/>
              <a:t>With</a:t>
            </a:r>
            <a:r>
              <a:rPr dirty="0" sz="5600" spc="-105"/>
              <a:t> </a:t>
            </a:r>
            <a:r>
              <a:rPr dirty="0" sz="5600"/>
              <a:t>Karma</a:t>
            </a:r>
            <a:endParaRPr sz="5600"/>
          </a:p>
        </p:txBody>
      </p:sp>
      <p:grpSp>
        <p:nvGrpSpPr>
          <p:cNvPr id="4" name="object 4"/>
          <p:cNvGrpSpPr/>
          <p:nvPr/>
        </p:nvGrpSpPr>
        <p:grpSpPr>
          <a:xfrm>
            <a:off x="1132332" y="2101595"/>
            <a:ext cx="16314419" cy="6632575"/>
            <a:chOff x="1132332" y="2101595"/>
            <a:chExt cx="16314419" cy="66325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2332" y="2101595"/>
              <a:ext cx="10535412" cy="66324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0620" y="2119883"/>
              <a:ext cx="10440924" cy="653795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46048" y="2115311"/>
              <a:ext cx="10450195" cy="6547484"/>
            </a:xfrm>
            <a:custGeom>
              <a:avLst/>
              <a:gdLst/>
              <a:ahLst/>
              <a:cxnLst/>
              <a:rect l="l" t="t" r="r" b="b"/>
              <a:pathLst>
                <a:path w="10450195" h="6547484">
                  <a:moveTo>
                    <a:pt x="0" y="6547104"/>
                  </a:moveTo>
                  <a:lnTo>
                    <a:pt x="10449687" y="6547104"/>
                  </a:lnTo>
                  <a:lnTo>
                    <a:pt x="10449687" y="0"/>
                  </a:lnTo>
                  <a:lnTo>
                    <a:pt x="0" y="0"/>
                  </a:lnTo>
                  <a:lnTo>
                    <a:pt x="0" y="6547104"/>
                  </a:lnTo>
                  <a:close/>
                </a:path>
              </a:pathLst>
            </a:custGeom>
            <a:ln w="9144">
              <a:solidFill>
                <a:srgbClr val="0D80B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591544" y="5346191"/>
              <a:ext cx="530225" cy="86995"/>
            </a:xfrm>
            <a:custGeom>
              <a:avLst/>
              <a:gdLst/>
              <a:ahLst/>
              <a:cxnLst/>
              <a:rect l="l" t="t" r="r" b="b"/>
              <a:pathLst>
                <a:path w="530225" h="86995">
                  <a:moveTo>
                    <a:pt x="530225" y="43434"/>
                  </a:moveTo>
                  <a:lnTo>
                    <a:pt x="501523" y="28956"/>
                  </a:lnTo>
                  <a:lnTo>
                    <a:pt x="444373" y="0"/>
                  </a:lnTo>
                  <a:lnTo>
                    <a:pt x="444373" y="28956"/>
                  </a:lnTo>
                  <a:lnTo>
                    <a:pt x="0" y="28956"/>
                  </a:lnTo>
                  <a:lnTo>
                    <a:pt x="0" y="57912"/>
                  </a:lnTo>
                  <a:lnTo>
                    <a:pt x="444373" y="57912"/>
                  </a:lnTo>
                  <a:lnTo>
                    <a:pt x="444373" y="86868"/>
                  </a:lnTo>
                  <a:lnTo>
                    <a:pt x="501650" y="57912"/>
                  </a:lnTo>
                  <a:lnTo>
                    <a:pt x="530225" y="43434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82272" y="4498847"/>
              <a:ext cx="5364480" cy="183032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2123420" y="4538472"/>
              <a:ext cx="5233670" cy="1699260"/>
            </a:xfrm>
            <a:custGeom>
              <a:avLst/>
              <a:gdLst/>
              <a:ahLst/>
              <a:cxnLst/>
              <a:rect l="l" t="t" r="r" b="b"/>
              <a:pathLst>
                <a:path w="5233669" h="1699260">
                  <a:moveTo>
                    <a:pt x="4949951" y="0"/>
                  </a:moveTo>
                  <a:lnTo>
                    <a:pt x="283209" y="0"/>
                  </a:lnTo>
                  <a:lnTo>
                    <a:pt x="237235" y="3682"/>
                  </a:lnTo>
                  <a:lnTo>
                    <a:pt x="193675" y="14477"/>
                  </a:lnTo>
                  <a:lnTo>
                    <a:pt x="153034" y="31623"/>
                  </a:lnTo>
                  <a:lnTo>
                    <a:pt x="115950" y="54610"/>
                  </a:lnTo>
                  <a:lnTo>
                    <a:pt x="82930" y="82930"/>
                  </a:lnTo>
                  <a:lnTo>
                    <a:pt x="54609" y="115950"/>
                  </a:lnTo>
                  <a:lnTo>
                    <a:pt x="31623" y="153035"/>
                  </a:lnTo>
                  <a:lnTo>
                    <a:pt x="14477" y="193675"/>
                  </a:lnTo>
                  <a:lnTo>
                    <a:pt x="3682" y="237236"/>
                  </a:lnTo>
                  <a:lnTo>
                    <a:pt x="0" y="283210"/>
                  </a:lnTo>
                  <a:lnTo>
                    <a:pt x="0" y="1416050"/>
                  </a:lnTo>
                  <a:lnTo>
                    <a:pt x="3682" y="1462024"/>
                  </a:lnTo>
                  <a:lnTo>
                    <a:pt x="14477" y="1505585"/>
                  </a:lnTo>
                  <a:lnTo>
                    <a:pt x="31623" y="1546225"/>
                  </a:lnTo>
                  <a:lnTo>
                    <a:pt x="54609" y="1583308"/>
                  </a:lnTo>
                  <a:lnTo>
                    <a:pt x="82930" y="1616328"/>
                  </a:lnTo>
                  <a:lnTo>
                    <a:pt x="115950" y="1644650"/>
                  </a:lnTo>
                  <a:lnTo>
                    <a:pt x="153034" y="1667637"/>
                  </a:lnTo>
                  <a:lnTo>
                    <a:pt x="193675" y="1684781"/>
                  </a:lnTo>
                  <a:lnTo>
                    <a:pt x="237235" y="1695577"/>
                  </a:lnTo>
                  <a:lnTo>
                    <a:pt x="283209" y="1699260"/>
                  </a:lnTo>
                  <a:lnTo>
                    <a:pt x="4949951" y="1699260"/>
                  </a:lnTo>
                  <a:lnTo>
                    <a:pt x="4995926" y="1695577"/>
                  </a:lnTo>
                  <a:lnTo>
                    <a:pt x="5039487" y="1684781"/>
                  </a:lnTo>
                  <a:lnTo>
                    <a:pt x="5080126" y="1667637"/>
                  </a:lnTo>
                  <a:lnTo>
                    <a:pt x="5117210" y="1644650"/>
                  </a:lnTo>
                  <a:lnTo>
                    <a:pt x="5150231" y="1616328"/>
                  </a:lnTo>
                  <a:lnTo>
                    <a:pt x="5178551" y="1583308"/>
                  </a:lnTo>
                  <a:lnTo>
                    <a:pt x="5201539" y="1546225"/>
                  </a:lnTo>
                  <a:lnTo>
                    <a:pt x="5218683" y="1505585"/>
                  </a:lnTo>
                  <a:lnTo>
                    <a:pt x="5229478" y="1462024"/>
                  </a:lnTo>
                  <a:lnTo>
                    <a:pt x="5233162" y="1416050"/>
                  </a:lnTo>
                  <a:lnTo>
                    <a:pt x="5233162" y="283210"/>
                  </a:lnTo>
                  <a:lnTo>
                    <a:pt x="5229478" y="237236"/>
                  </a:lnTo>
                  <a:lnTo>
                    <a:pt x="5218683" y="193675"/>
                  </a:lnTo>
                  <a:lnTo>
                    <a:pt x="5201539" y="153035"/>
                  </a:lnTo>
                  <a:lnTo>
                    <a:pt x="5178551" y="115950"/>
                  </a:lnTo>
                  <a:lnTo>
                    <a:pt x="5150231" y="82930"/>
                  </a:lnTo>
                  <a:lnTo>
                    <a:pt x="5117210" y="54610"/>
                  </a:lnTo>
                  <a:lnTo>
                    <a:pt x="5080126" y="31623"/>
                  </a:lnTo>
                  <a:lnTo>
                    <a:pt x="5039487" y="14477"/>
                  </a:lnTo>
                  <a:lnTo>
                    <a:pt x="4995926" y="3682"/>
                  </a:lnTo>
                  <a:lnTo>
                    <a:pt x="49499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2124182" y="4539233"/>
              <a:ext cx="5233670" cy="1699260"/>
            </a:xfrm>
            <a:custGeom>
              <a:avLst/>
              <a:gdLst/>
              <a:ahLst/>
              <a:cxnLst/>
              <a:rect l="l" t="t" r="r" b="b"/>
              <a:pathLst>
                <a:path w="5233669" h="1699260">
                  <a:moveTo>
                    <a:pt x="0" y="283210"/>
                  </a:moveTo>
                  <a:lnTo>
                    <a:pt x="3683" y="237236"/>
                  </a:lnTo>
                  <a:lnTo>
                    <a:pt x="14477" y="193675"/>
                  </a:lnTo>
                  <a:lnTo>
                    <a:pt x="31623" y="153035"/>
                  </a:lnTo>
                  <a:lnTo>
                    <a:pt x="54610" y="115950"/>
                  </a:lnTo>
                  <a:lnTo>
                    <a:pt x="82931" y="82930"/>
                  </a:lnTo>
                  <a:lnTo>
                    <a:pt x="115950" y="54610"/>
                  </a:lnTo>
                  <a:lnTo>
                    <a:pt x="153035" y="31623"/>
                  </a:lnTo>
                  <a:lnTo>
                    <a:pt x="193675" y="14477"/>
                  </a:lnTo>
                  <a:lnTo>
                    <a:pt x="237236" y="3682"/>
                  </a:lnTo>
                  <a:lnTo>
                    <a:pt x="283210" y="0"/>
                  </a:lnTo>
                  <a:lnTo>
                    <a:pt x="4949952" y="0"/>
                  </a:lnTo>
                  <a:lnTo>
                    <a:pt x="4995926" y="3682"/>
                  </a:lnTo>
                  <a:lnTo>
                    <a:pt x="5039487" y="14477"/>
                  </a:lnTo>
                  <a:lnTo>
                    <a:pt x="5080127" y="31623"/>
                  </a:lnTo>
                  <a:lnTo>
                    <a:pt x="5117210" y="54610"/>
                  </a:lnTo>
                  <a:lnTo>
                    <a:pt x="5150231" y="82930"/>
                  </a:lnTo>
                  <a:lnTo>
                    <a:pt x="5178552" y="115950"/>
                  </a:lnTo>
                  <a:lnTo>
                    <a:pt x="5201539" y="153035"/>
                  </a:lnTo>
                  <a:lnTo>
                    <a:pt x="5218683" y="193675"/>
                  </a:lnTo>
                  <a:lnTo>
                    <a:pt x="5229479" y="237236"/>
                  </a:lnTo>
                  <a:lnTo>
                    <a:pt x="5233162" y="283210"/>
                  </a:lnTo>
                  <a:lnTo>
                    <a:pt x="5233162" y="1416050"/>
                  </a:lnTo>
                  <a:lnTo>
                    <a:pt x="5229479" y="1462024"/>
                  </a:lnTo>
                  <a:lnTo>
                    <a:pt x="5218683" y="1505585"/>
                  </a:lnTo>
                  <a:lnTo>
                    <a:pt x="5201539" y="1546225"/>
                  </a:lnTo>
                  <a:lnTo>
                    <a:pt x="5178552" y="1583308"/>
                  </a:lnTo>
                  <a:lnTo>
                    <a:pt x="5150231" y="1616328"/>
                  </a:lnTo>
                  <a:lnTo>
                    <a:pt x="5117210" y="1644650"/>
                  </a:lnTo>
                  <a:lnTo>
                    <a:pt x="5080127" y="1667637"/>
                  </a:lnTo>
                  <a:lnTo>
                    <a:pt x="5039487" y="1684781"/>
                  </a:lnTo>
                  <a:lnTo>
                    <a:pt x="4995926" y="1695577"/>
                  </a:lnTo>
                  <a:lnTo>
                    <a:pt x="4949952" y="1699260"/>
                  </a:lnTo>
                  <a:lnTo>
                    <a:pt x="283210" y="1699260"/>
                  </a:lnTo>
                  <a:lnTo>
                    <a:pt x="237236" y="1695577"/>
                  </a:lnTo>
                  <a:lnTo>
                    <a:pt x="193675" y="1684781"/>
                  </a:lnTo>
                  <a:lnTo>
                    <a:pt x="153035" y="1667637"/>
                  </a:lnTo>
                  <a:lnTo>
                    <a:pt x="115950" y="1644650"/>
                  </a:lnTo>
                  <a:lnTo>
                    <a:pt x="82931" y="1616328"/>
                  </a:lnTo>
                  <a:lnTo>
                    <a:pt x="54610" y="1583308"/>
                  </a:lnTo>
                  <a:lnTo>
                    <a:pt x="31623" y="1546225"/>
                  </a:lnTo>
                  <a:lnTo>
                    <a:pt x="14477" y="1505585"/>
                  </a:lnTo>
                  <a:lnTo>
                    <a:pt x="3683" y="1462024"/>
                  </a:lnTo>
                  <a:lnTo>
                    <a:pt x="0" y="1416050"/>
                  </a:lnTo>
                  <a:lnTo>
                    <a:pt x="0" y="283210"/>
                  </a:lnTo>
                  <a:close/>
                </a:path>
              </a:pathLst>
            </a:custGeom>
            <a:ln w="28956">
              <a:solidFill>
                <a:srgbClr val="F09C1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12285091" y="4675759"/>
            <a:ext cx="4766945" cy="127508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Run</a:t>
            </a:r>
            <a:r>
              <a:rPr dirty="0" sz="2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test</a:t>
            </a:r>
            <a:r>
              <a:rPr dirty="0" sz="2400" spc="-1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using</a:t>
            </a:r>
            <a:r>
              <a:rPr dirty="0" sz="2400" spc="-6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command</a:t>
            </a:r>
            <a:r>
              <a:rPr dirty="0" sz="2400" spc="-5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‘ng</a:t>
            </a:r>
            <a:r>
              <a:rPr dirty="0" sz="2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5">
                <a:solidFill>
                  <a:srgbClr val="5F5F5F"/>
                </a:solidFill>
                <a:latin typeface="Calibri"/>
                <a:cs typeface="Calibri"/>
              </a:rPr>
              <a:t>test’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Chrome</a:t>
            </a:r>
            <a:r>
              <a:rPr dirty="0" sz="2400" spc="-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shows</a:t>
            </a:r>
            <a:r>
              <a:rPr dirty="0" sz="2400" spc="-5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how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 many</a:t>
            </a:r>
            <a:r>
              <a:rPr dirty="0" sz="2400" spc="-7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test</a:t>
            </a:r>
            <a:r>
              <a:rPr dirty="0" sz="2400" spc="-6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cases </a:t>
            </a:r>
            <a:r>
              <a:rPr dirty="0" sz="2400" spc="-5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passed</a:t>
            </a:r>
            <a:r>
              <a:rPr dirty="0" sz="2400" spc="-4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or</a:t>
            </a:r>
            <a:r>
              <a:rPr dirty="0" sz="2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failed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46988" y="9441178"/>
            <a:ext cx="2303145" cy="818515"/>
            <a:chOff x="1046988" y="9441178"/>
            <a:chExt cx="2303145" cy="818515"/>
          </a:xfrm>
        </p:grpSpPr>
        <p:sp>
          <p:nvSpPr>
            <p:cNvPr id="14" name="object 14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2276856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2276856" y="792480"/>
                  </a:lnTo>
                  <a:lnTo>
                    <a:pt x="2276856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0" y="792480"/>
                  </a:moveTo>
                  <a:lnTo>
                    <a:pt x="2276856" y="792480"/>
                  </a:lnTo>
                  <a:lnTo>
                    <a:pt x="2276856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25907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5736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16421100" y="0"/>
                </a:moveTo>
                <a:lnTo>
                  <a:pt x="0" y="0"/>
                </a:lnTo>
                <a:lnTo>
                  <a:pt x="0" y="28955"/>
                </a:lnTo>
                <a:lnTo>
                  <a:pt x="16421100" y="28955"/>
                </a:lnTo>
                <a:lnTo>
                  <a:pt x="1642110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7361" y="599312"/>
            <a:ext cx="10581005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/>
              <a:t>End-to-End</a:t>
            </a:r>
            <a:r>
              <a:rPr dirty="0" sz="5600" spc="-145"/>
              <a:t> </a:t>
            </a:r>
            <a:r>
              <a:rPr dirty="0" sz="5600" spc="-5"/>
              <a:t>Testing</a:t>
            </a:r>
            <a:r>
              <a:rPr dirty="0" sz="5600" spc="-100"/>
              <a:t> </a:t>
            </a:r>
            <a:r>
              <a:rPr dirty="0" sz="5600"/>
              <a:t>Using</a:t>
            </a:r>
            <a:r>
              <a:rPr dirty="0" sz="5600" spc="-95"/>
              <a:t> </a:t>
            </a:r>
            <a:r>
              <a:rPr dirty="0" sz="5600" spc="-5"/>
              <a:t>Protractor</a:t>
            </a:r>
            <a:endParaRPr sz="5600"/>
          </a:p>
        </p:txBody>
      </p:sp>
      <p:grpSp>
        <p:nvGrpSpPr>
          <p:cNvPr id="4" name="object 4"/>
          <p:cNvGrpSpPr/>
          <p:nvPr/>
        </p:nvGrpSpPr>
        <p:grpSpPr>
          <a:xfrm>
            <a:off x="848867" y="3942588"/>
            <a:ext cx="4053840" cy="2406650"/>
            <a:chOff x="848867" y="3942588"/>
            <a:chExt cx="4053840" cy="24066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8867" y="3942588"/>
              <a:ext cx="4053839" cy="240639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4211" y="4012692"/>
              <a:ext cx="3878579" cy="2261616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6390132" y="3022092"/>
            <a:ext cx="10506710" cy="4247515"/>
            <a:chOff x="6390132" y="3022092"/>
            <a:chExt cx="10506710" cy="424751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90132" y="3022092"/>
              <a:ext cx="4396740" cy="424738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80048" y="3110484"/>
              <a:ext cx="4221480" cy="406603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698742" y="3696462"/>
              <a:ext cx="2952115" cy="1809114"/>
            </a:xfrm>
            <a:custGeom>
              <a:avLst/>
              <a:gdLst/>
              <a:ahLst/>
              <a:cxnLst/>
              <a:rect l="l" t="t" r="r" b="b"/>
              <a:pathLst>
                <a:path w="2952115" h="1809114">
                  <a:moveTo>
                    <a:pt x="0" y="95504"/>
                  </a:moveTo>
                  <a:lnTo>
                    <a:pt x="7492" y="58293"/>
                  </a:lnTo>
                  <a:lnTo>
                    <a:pt x="27939" y="27940"/>
                  </a:lnTo>
                  <a:lnTo>
                    <a:pt x="58292" y="7493"/>
                  </a:lnTo>
                  <a:lnTo>
                    <a:pt x="95503" y="0"/>
                  </a:lnTo>
                  <a:lnTo>
                    <a:pt x="2856356" y="0"/>
                  </a:lnTo>
                  <a:lnTo>
                    <a:pt x="2893567" y="7493"/>
                  </a:lnTo>
                  <a:lnTo>
                    <a:pt x="2923921" y="27940"/>
                  </a:lnTo>
                  <a:lnTo>
                    <a:pt x="2944367" y="58293"/>
                  </a:lnTo>
                  <a:lnTo>
                    <a:pt x="2951860" y="95504"/>
                  </a:lnTo>
                  <a:lnTo>
                    <a:pt x="2951860" y="477520"/>
                  </a:lnTo>
                  <a:lnTo>
                    <a:pt x="2944367" y="514604"/>
                  </a:lnTo>
                  <a:lnTo>
                    <a:pt x="2923921" y="544957"/>
                  </a:lnTo>
                  <a:lnTo>
                    <a:pt x="2893567" y="565531"/>
                  </a:lnTo>
                  <a:lnTo>
                    <a:pt x="2856356" y="573024"/>
                  </a:lnTo>
                  <a:lnTo>
                    <a:pt x="95503" y="573024"/>
                  </a:lnTo>
                  <a:lnTo>
                    <a:pt x="58292" y="565531"/>
                  </a:lnTo>
                  <a:lnTo>
                    <a:pt x="27939" y="544957"/>
                  </a:lnTo>
                  <a:lnTo>
                    <a:pt x="7492" y="514604"/>
                  </a:lnTo>
                  <a:lnTo>
                    <a:pt x="0" y="477520"/>
                  </a:lnTo>
                  <a:lnTo>
                    <a:pt x="0" y="95504"/>
                  </a:lnTo>
                  <a:close/>
                </a:path>
                <a:path w="2952115" h="1809114">
                  <a:moveTo>
                    <a:pt x="0" y="825754"/>
                  </a:moveTo>
                  <a:lnTo>
                    <a:pt x="7492" y="788416"/>
                  </a:lnTo>
                  <a:lnTo>
                    <a:pt x="28066" y="758063"/>
                  </a:lnTo>
                  <a:lnTo>
                    <a:pt x="58547" y="737489"/>
                  </a:lnTo>
                  <a:lnTo>
                    <a:pt x="95757" y="729996"/>
                  </a:lnTo>
                  <a:lnTo>
                    <a:pt x="2856103" y="729996"/>
                  </a:lnTo>
                  <a:lnTo>
                    <a:pt x="2893313" y="737489"/>
                  </a:lnTo>
                  <a:lnTo>
                    <a:pt x="2923793" y="758063"/>
                  </a:lnTo>
                  <a:lnTo>
                    <a:pt x="2944367" y="788416"/>
                  </a:lnTo>
                  <a:lnTo>
                    <a:pt x="2951860" y="825754"/>
                  </a:lnTo>
                  <a:lnTo>
                    <a:pt x="2951860" y="1208659"/>
                  </a:lnTo>
                  <a:lnTo>
                    <a:pt x="2944367" y="1245997"/>
                  </a:lnTo>
                  <a:lnTo>
                    <a:pt x="2923793" y="1276350"/>
                  </a:lnTo>
                  <a:lnTo>
                    <a:pt x="2893313" y="1296924"/>
                  </a:lnTo>
                  <a:lnTo>
                    <a:pt x="2856103" y="1304417"/>
                  </a:lnTo>
                  <a:lnTo>
                    <a:pt x="95757" y="1304417"/>
                  </a:lnTo>
                  <a:lnTo>
                    <a:pt x="58547" y="1296924"/>
                  </a:lnTo>
                  <a:lnTo>
                    <a:pt x="28066" y="1276350"/>
                  </a:lnTo>
                  <a:lnTo>
                    <a:pt x="7492" y="1245997"/>
                  </a:lnTo>
                  <a:lnTo>
                    <a:pt x="0" y="1208659"/>
                  </a:lnTo>
                  <a:lnTo>
                    <a:pt x="0" y="825754"/>
                  </a:lnTo>
                  <a:close/>
                </a:path>
                <a:path w="2952115" h="1809114">
                  <a:moveTo>
                    <a:pt x="0" y="1512951"/>
                  </a:moveTo>
                  <a:lnTo>
                    <a:pt x="4699" y="1489964"/>
                  </a:lnTo>
                  <a:lnTo>
                    <a:pt x="17399" y="1471168"/>
                  </a:lnTo>
                  <a:lnTo>
                    <a:pt x="36194" y="1458468"/>
                  </a:lnTo>
                  <a:lnTo>
                    <a:pt x="59181" y="1453769"/>
                  </a:lnTo>
                  <a:lnTo>
                    <a:pt x="2892679" y="1453769"/>
                  </a:lnTo>
                  <a:lnTo>
                    <a:pt x="2915665" y="1458468"/>
                  </a:lnTo>
                  <a:lnTo>
                    <a:pt x="2934461" y="1471168"/>
                  </a:lnTo>
                  <a:lnTo>
                    <a:pt x="2947161" y="1489964"/>
                  </a:lnTo>
                  <a:lnTo>
                    <a:pt x="2951860" y="1512951"/>
                  </a:lnTo>
                  <a:lnTo>
                    <a:pt x="2951860" y="1749679"/>
                  </a:lnTo>
                  <a:lnTo>
                    <a:pt x="2947161" y="1772666"/>
                  </a:lnTo>
                  <a:lnTo>
                    <a:pt x="2934461" y="1791462"/>
                  </a:lnTo>
                  <a:lnTo>
                    <a:pt x="2915665" y="1804162"/>
                  </a:lnTo>
                  <a:lnTo>
                    <a:pt x="2892679" y="1808861"/>
                  </a:lnTo>
                  <a:lnTo>
                    <a:pt x="59181" y="1808861"/>
                  </a:lnTo>
                  <a:lnTo>
                    <a:pt x="36194" y="1804162"/>
                  </a:lnTo>
                  <a:lnTo>
                    <a:pt x="17399" y="1791462"/>
                  </a:lnTo>
                  <a:lnTo>
                    <a:pt x="4699" y="1772666"/>
                  </a:lnTo>
                  <a:lnTo>
                    <a:pt x="0" y="1749679"/>
                  </a:lnTo>
                  <a:lnTo>
                    <a:pt x="0" y="1512951"/>
                  </a:lnTo>
                  <a:close/>
                </a:path>
              </a:pathLst>
            </a:custGeom>
            <a:ln w="38100">
              <a:solidFill>
                <a:srgbClr val="F09C1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01400" y="3678950"/>
              <a:ext cx="5684519" cy="64158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224260" y="3695700"/>
              <a:ext cx="5581015" cy="544195"/>
            </a:xfrm>
            <a:custGeom>
              <a:avLst/>
              <a:gdLst/>
              <a:ahLst/>
              <a:cxnLst/>
              <a:rect l="l" t="t" r="r" b="b"/>
              <a:pathLst>
                <a:path w="5581015" h="544195">
                  <a:moveTo>
                    <a:pt x="5490083" y="0"/>
                  </a:moveTo>
                  <a:lnTo>
                    <a:pt x="90678" y="0"/>
                  </a:lnTo>
                  <a:lnTo>
                    <a:pt x="55372" y="7111"/>
                  </a:lnTo>
                  <a:lnTo>
                    <a:pt x="26543" y="26543"/>
                  </a:lnTo>
                  <a:lnTo>
                    <a:pt x="7112" y="55372"/>
                  </a:lnTo>
                  <a:lnTo>
                    <a:pt x="0" y="90677"/>
                  </a:lnTo>
                  <a:lnTo>
                    <a:pt x="0" y="453263"/>
                  </a:lnTo>
                  <a:lnTo>
                    <a:pt x="7112" y="488569"/>
                  </a:lnTo>
                  <a:lnTo>
                    <a:pt x="26543" y="517398"/>
                  </a:lnTo>
                  <a:lnTo>
                    <a:pt x="55372" y="536828"/>
                  </a:lnTo>
                  <a:lnTo>
                    <a:pt x="90678" y="543940"/>
                  </a:lnTo>
                  <a:lnTo>
                    <a:pt x="5490083" y="543940"/>
                  </a:lnTo>
                  <a:lnTo>
                    <a:pt x="5525388" y="536828"/>
                  </a:lnTo>
                  <a:lnTo>
                    <a:pt x="5554218" y="517398"/>
                  </a:lnTo>
                  <a:lnTo>
                    <a:pt x="5573649" y="488569"/>
                  </a:lnTo>
                  <a:lnTo>
                    <a:pt x="5580761" y="453263"/>
                  </a:lnTo>
                  <a:lnTo>
                    <a:pt x="5580761" y="90677"/>
                  </a:lnTo>
                  <a:lnTo>
                    <a:pt x="5573649" y="55372"/>
                  </a:lnTo>
                  <a:lnTo>
                    <a:pt x="5554218" y="26543"/>
                  </a:lnTo>
                  <a:lnTo>
                    <a:pt x="5525388" y="7111"/>
                  </a:lnTo>
                  <a:lnTo>
                    <a:pt x="54900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1225022" y="3696462"/>
              <a:ext cx="5581015" cy="544195"/>
            </a:xfrm>
            <a:custGeom>
              <a:avLst/>
              <a:gdLst/>
              <a:ahLst/>
              <a:cxnLst/>
              <a:rect l="l" t="t" r="r" b="b"/>
              <a:pathLst>
                <a:path w="5581015" h="544195">
                  <a:moveTo>
                    <a:pt x="0" y="90678"/>
                  </a:moveTo>
                  <a:lnTo>
                    <a:pt x="7111" y="55372"/>
                  </a:lnTo>
                  <a:lnTo>
                    <a:pt x="26543" y="26543"/>
                  </a:lnTo>
                  <a:lnTo>
                    <a:pt x="55372" y="7112"/>
                  </a:lnTo>
                  <a:lnTo>
                    <a:pt x="90677" y="0"/>
                  </a:lnTo>
                  <a:lnTo>
                    <a:pt x="5490083" y="0"/>
                  </a:lnTo>
                  <a:lnTo>
                    <a:pt x="5525389" y="7112"/>
                  </a:lnTo>
                  <a:lnTo>
                    <a:pt x="5554218" y="26543"/>
                  </a:lnTo>
                  <a:lnTo>
                    <a:pt x="5573649" y="55372"/>
                  </a:lnTo>
                  <a:lnTo>
                    <a:pt x="5580760" y="90678"/>
                  </a:lnTo>
                  <a:lnTo>
                    <a:pt x="5580760" y="453263"/>
                  </a:lnTo>
                  <a:lnTo>
                    <a:pt x="5573649" y="488569"/>
                  </a:lnTo>
                  <a:lnTo>
                    <a:pt x="5554218" y="517398"/>
                  </a:lnTo>
                  <a:lnTo>
                    <a:pt x="5525389" y="536829"/>
                  </a:lnTo>
                  <a:lnTo>
                    <a:pt x="5490083" y="543941"/>
                  </a:lnTo>
                  <a:lnTo>
                    <a:pt x="90677" y="543941"/>
                  </a:lnTo>
                  <a:lnTo>
                    <a:pt x="55372" y="536829"/>
                  </a:lnTo>
                  <a:lnTo>
                    <a:pt x="26543" y="517398"/>
                  </a:lnTo>
                  <a:lnTo>
                    <a:pt x="7111" y="488569"/>
                  </a:lnTo>
                  <a:lnTo>
                    <a:pt x="0" y="453263"/>
                  </a:lnTo>
                  <a:lnTo>
                    <a:pt x="0" y="90678"/>
                  </a:lnTo>
                  <a:close/>
                </a:path>
              </a:pathLst>
            </a:custGeom>
            <a:ln w="28956">
              <a:solidFill>
                <a:srgbClr val="F09C1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18977" y="3938016"/>
              <a:ext cx="76200" cy="1143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648444" y="3976115"/>
              <a:ext cx="1584960" cy="38100"/>
            </a:xfrm>
            <a:custGeom>
              <a:avLst/>
              <a:gdLst/>
              <a:ahLst/>
              <a:cxnLst/>
              <a:rect l="l" t="t" r="r" b="b"/>
              <a:pathLst>
                <a:path w="1584959" h="38100">
                  <a:moveTo>
                    <a:pt x="1470533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1470533" y="38100"/>
                  </a:lnTo>
                  <a:lnTo>
                    <a:pt x="1470533" y="0"/>
                  </a:lnTo>
                  <a:close/>
                </a:path>
                <a:path w="1584959" h="38100">
                  <a:moveTo>
                    <a:pt x="1584833" y="19050"/>
                  </a:moveTo>
                  <a:lnTo>
                    <a:pt x="1546733" y="0"/>
                  </a:lnTo>
                  <a:lnTo>
                    <a:pt x="1489583" y="0"/>
                  </a:lnTo>
                  <a:lnTo>
                    <a:pt x="1489583" y="38100"/>
                  </a:lnTo>
                  <a:lnTo>
                    <a:pt x="1546733" y="38100"/>
                  </a:lnTo>
                  <a:lnTo>
                    <a:pt x="1584833" y="19050"/>
                  </a:lnTo>
                  <a:close/>
                </a:path>
              </a:pathLst>
            </a:custGeom>
            <a:solidFill>
              <a:srgbClr val="F09C1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10544" y="4421181"/>
              <a:ext cx="5686044" cy="65221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1233403" y="4447032"/>
              <a:ext cx="5582285" cy="545465"/>
            </a:xfrm>
            <a:custGeom>
              <a:avLst/>
              <a:gdLst/>
              <a:ahLst/>
              <a:cxnLst/>
              <a:rect l="l" t="t" r="r" b="b"/>
              <a:pathLst>
                <a:path w="5582284" h="545464">
                  <a:moveTo>
                    <a:pt x="5490972" y="0"/>
                  </a:moveTo>
                  <a:lnTo>
                    <a:pt x="90931" y="0"/>
                  </a:lnTo>
                  <a:lnTo>
                    <a:pt x="55499" y="7112"/>
                  </a:lnTo>
                  <a:lnTo>
                    <a:pt x="26670" y="26669"/>
                  </a:lnTo>
                  <a:lnTo>
                    <a:pt x="7112" y="55498"/>
                  </a:lnTo>
                  <a:lnTo>
                    <a:pt x="0" y="90804"/>
                  </a:lnTo>
                  <a:lnTo>
                    <a:pt x="0" y="454278"/>
                  </a:lnTo>
                  <a:lnTo>
                    <a:pt x="7112" y="489584"/>
                  </a:lnTo>
                  <a:lnTo>
                    <a:pt x="26670" y="518413"/>
                  </a:lnTo>
                  <a:lnTo>
                    <a:pt x="55499" y="537971"/>
                  </a:lnTo>
                  <a:lnTo>
                    <a:pt x="90931" y="545083"/>
                  </a:lnTo>
                  <a:lnTo>
                    <a:pt x="5490972" y="545083"/>
                  </a:lnTo>
                  <a:lnTo>
                    <a:pt x="5526405" y="537971"/>
                  </a:lnTo>
                  <a:lnTo>
                    <a:pt x="5555234" y="518413"/>
                  </a:lnTo>
                  <a:lnTo>
                    <a:pt x="5574792" y="489584"/>
                  </a:lnTo>
                  <a:lnTo>
                    <a:pt x="5581904" y="454278"/>
                  </a:lnTo>
                  <a:lnTo>
                    <a:pt x="5581904" y="90804"/>
                  </a:lnTo>
                  <a:lnTo>
                    <a:pt x="5574792" y="55498"/>
                  </a:lnTo>
                  <a:lnTo>
                    <a:pt x="5555234" y="26669"/>
                  </a:lnTo>
                  <a:lnTo>
                    <a:pt x="5526405" y="7112"/>
                  </a:lnTo>
                  <a:lnTo>
                    <a:pt x="54909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1234166" y="4447794"/>
              <a:ext cx="5582285" cy="545465"/>
            </a:xfrm>
            <a:custGeom>
              <a:avLst/>
              <a:gdLst/>
              <a:ahLst/>
              <a:cxnLst/>
              <a:rect l="l" t="t" r="r" b="b"/>
              <a:pathLst>
                <a:path w="5582284" h="545464">
                  <a:moveTo>
                    <a:pt x="0" y="90804"/>
                  </a:moveTo>
                  <a:lnTo>
                    <a:pt x="7111" y="55498"/>
                  </a:lnTo>
                  <a:lnTo>
                    <a:pt x="26669" y="26669"/>
                  </a:lnTo>
                  <a:lnTo>
                    <a:pt x="55499" y="7111"/>
                  </a:lnTo>
                  <a:lnTo>
                    <a:pt x="90931" y="0"/>
                  </a:lnTo>
                  <a:lnTo>
                    <a:pt x="5490972" y="0"/>
                  </a:lnTo>
                  <a:lnTo>
                    <a:pt x="5526405" y="7111"/>
                  </a:lnTo>
                  <a:lnTo>
                    <a:pt x="5555233" y="26669"/>
                  </a:lnTo>
                  <a:lnTo>
                    <a:pt x="5574791" y="55498"/>
                  </a:lnTo>
                  <a:lnTo>
                    <a:pt x="5581903" y="90804"/>
                  </a:lnTo>
                  <a:lnTo>
                    <a:pt x="5581903" y="454278"/>
                  </a:lnTo>
                  <a:lnTo>
                    <a:pt x="5574791" y="489584"/>
                  </a:lnTo>
                  <a:lnTo>
                    <a:pt x="5555233" y="518413"/>
                  </a:lnTo>
                  <a:lnTo>
                    <a:pt x="5526405" y="537971"/>
                  </a:lnTo>
                  <a:lnTo>
                    <a:pt x="5490972" y="545083"/>
                  </a:lnTo>
                  <a:lnTo>
                    <a:pt x="90931" y="545083"/>
                  </a:lnTo>
                  <a:lnTo>
                    <a:pt x="55499" y="537971"/>
                  </a:lnTo>
                  <a:lnTo>
                    <a:pt x="26669" y="518413"/>
                  </a:lnTo>
                  <a:lnTo>
                    <a:pt x="7111" y="489584"/>
                  </a:lnTo>
                  <a:lnTo>
                    <a:pt x="0" y="454278"/>
                  </a:lnTo>
                  <a:lnTo>
                    <a:pt x="0" y="90804"/>
                  </a:lnTo>
                  <a:close/>
                </a:path>
              </a:pathLst>
            </a:custGeom>
            <a:ln w="28955">
              <a:solidFill>
                <a:srgbClr val="F09C1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28121" y="4690872"/>
              <a:ext cx="76200" cy="1143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659112" y="4728971"/>
              <a:ext cx="1583690" cy="38100"/>
            </a:xfrm>
            <a:custGeom>
              <a:avLst/>
              <a:gdLst/>
              <a:ahLst/>
              <a:cxnLst/>
              <a:rect l="l" t="t" r="r" b="b"/>
              <a:pathLst>
                <a:path w="1583690" h="38100">
                  <a:moveTo>
                    <a:pt x="1469136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1469136" y="38100"/>
                  </a:lnTo>
                  <a:lnTo>
                    <a:pt x="1469136" y="0"/>
                  </a:lnTo>
                  <a:close/>
                </a:path>
                <a:path w="1583690" h="38100">
                  <a:moveTo>
                    <a:pt x="1583309" y="19050"/>
                  </a:moveTo>
                  <a:lnTo>
                    <a:pt x="1545209" y="0"/>
                  </a:lnTo>
                  <a:lnTo>
                    <a:pt x="1488059" y="0"/>
                  </a:lnTo>
                  <a:lnTo>
                    <a:pt x="1488059" y="38100"/>
                  </a:lnTo>
                  <a:lnTo>
                    <a:pt x="1545209" y="38100"/>
                  </a:lnTo>
                  <a:lnTo>
                    <a:pt x="1583309" y="19050"/>
                  </a:lnTo>
                  <a:close/>
                </a:path>
              </a:pathLst>
            </a:custGeom>
            <a:solidFill>
              <a:srgbClr val="F09C1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01400" y="5280715"/>
              <a:ext cx="5695188" cy="83662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1224260" y="5295900"/>
              <a:ext cx="5591810" cy="739140"/>
            </a:xfrm>
            <a:custGeom>
              <a:avLst/>
              <a:gdLst/>
              <a:ahLst/>
              <a:cxnLst/>
              <a:rect l="l" t="t" r="r" b="b"/>
              <a:pathLst>
                <a:path w="5591809" h="739139">
                  <a:moveTo>
                    <a:pt x="5468111" y="0"/>
                  </a:moveTo>
                  <a:lnTo>
                    <a:pt x="123190" y="0"/>
                  </a:lnTo>
                  <a:lnTo>
                    <a:pt x="75184" y="9651"/>
                  </a:lnTo>
                  <a:lnTo>
                    <a:pt x="36068" y="36067"/>
                  </a:lnTo>
                  <a:lnTo>
                    <a:pt x="9651" y="75184"/>
                  </a:lnTo>
                  <a:lnTo>
                    <a:pt x="0" y="123189"/>
                  </a:lnTo>
                  <a:lnTo>
                    <a:pt x="0" y="615950"/>
                  </a:lnTo>
                  <a:lnTo>
                    <a:pt x="9651" y="663955"/>
                  </a:lnTo>
                  <a:lnTo>
                    <a:pt x="36068" y="703072"/>
                  </a:lnTo>
                  <a:lnTo>
                    <a:pt x="75184" y="729488"/>
                  </a:lnTo>
                  <a:lnTo>
                    <a:pt x="123190" y="739139"/>
                  </a:lnTo>
                  <a:lnTo>
                    <a:pt x="5468111" y="739139"/>
                  </a:lnTo>
                  <a:lnTo>
                    <a:pt x="5516118" y="729488"/>
                  </a:lnTo>
                  <a:lnTo>
                    <a:pt x="5555234" y="703072"/>
                  </a:lnTo>
                  <a:lnTo>
                    <a:pt x="5581650" y="663955"/>
                  </a:lnTo>
                  <a:lnTo>
                    <a:pt x="5591302" y="615950"/>
                  </a:lnTo>
                  <a:lnTo>
                    <a:pt x="5591302" y="123189"/>
                  </a:lnTo>
                  <a:lnTo>
                    <a:pt x="5581650" y="75184"/>
                  </a:lnTo>
                  <a:lnTo>
                    <a:pt x="5555234" y="36067"/>
                  </a:lnTo>
                  <a:lnTo>
                    <a:pt x="5516118" y="9651"/>
                  </a:lnTo>
                  <a:lnTo>
                    <a:pt x="54681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1225022" y="5296662"/>
              <a:ext cx="5591810" cy="739140"/>
            </a:xfrm>
            <a:custGeom>
              <a:avLst/>
              <a:gdLst/>
              <a:ahLst/>
              <a:cxnLst/>
              <a:rect l="l" t="t" r="r" b="b"/>
              <a:pathLst>
                <a:path w="5591809" h="739139">
                  <a:moveTo>
                    <a:pt x="0" y="123189"/>
                  </a:moveTo>
                  <a:lnTo>
                    <a:pt x="9651" y="75184"/>
                  </a:lnTo>
                  <a:lnTo>
                    <a:pt x="36068" y="36067"/>
                  </a:lnTo>
                  <a:lnTo>
                    <a:pt x="75183" y="9651"/>
                  </a:lnTo>
                  <a:lnTo>
                    <a:pt x="123189" y="0"/>
                  </a:lnTo>
                  <a:lnTo>
                    <a:pt x="5468112" y="0"/>
                  </a:lnTo>
                  <a:lnTo>
                    <a:pt x="5516118" y="9651"/>
                  </a:lnTo>
                  <a:lnTo>
                    <a:pt x="5555233" y="36067"/>
                  </a:lnTo>
                  <a:lnTo>
                    <a:pt x="5581649" y="75184"/>
                  </a:lnTo>
                  <a:lnTo>
                    <a:pt x="5591301" y="123189"/>
                  </a:lnTo>
                  <a:lnTo>
                    <a:pt x="5591301" y="615950"/>
                  </a:lnTo>
                  <a:lnTo>
                    <a:pt x="5581649" y="663955"/>
                  </a:lnTo>
                  <a:lnTo>
                    <a:pt x="5555233" y="703072"/>
                  </a:lnTo>
                  <a:lnTo>
                    <a:pt x="5516118" y="729488"/>
                  </a:lnTo>
                  <a:lnTo>
                    <a:pt x="5468112" y="739139"/>
                  </a:lnTo>
                  <a:lnTo>
                    <a:pt x="123189" y="739139"/>
                  </a:lnTo>
                  <a:lnTo>
                    <a:pt x="75183" y="729488"/>
                  </a:lnTo>
                  <a:lnTo>
                    <a:pt x="36068" y="703072"/>
                  </a:lnTo>
                  <a:lnTo>
                    <a:pt x="9651" y="663955"/>
                  </a:lnTo>
                  <a:lnTo>
                    <a:pt x="0" y="615950"/>
                  </a:lnTo>
                  <a:lnTo>
                    <a:pt x="0" y="123189"/>
                  </a:lnTo>
                  <a:close/>
                </a:path>
              </a:pathLst>
            </a:custGeom>
            <a:ln w="28956">
              <a:solidFill>
                <a:srgbClr val="F09C1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1452372" y="1792223"/>
            <a:ext cx="15444469" cy="1108075"/>
            <a:chOff x="1452372" y="1792223"/>
            <a:chExt cx="15444469" cy="1108075"/>
          </a:xfrm>
        </p:grpSpPr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52372" y="1888291"/>
              <a:ext cx="15444216" cy="8427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71244" y="1792223"/>
              <a:ext cx="15262860" cy="110794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473708" y="1904999"/>
              <a:ext cx="15342235" cy="745490"/>
            </a:xfrm>
            <a:custGeom>
              <a:avLst/>
              <a:gdLst/>
              <a:ahLst/>
              <a:cxnLst/>
              <a:rect l="l" t="t" r="r" b="b"/>
              <a:pathLst>
                <a:path w="15342235" h="745489">
                  <a:moveTo>
                    <a:pt x="15217521" y="0"/>
                  </a:moveTo>
                  <a:lnTo>
                    <a:pt x="124205" y="0"/>
                  </a:lnTo>
                  <a:lnTo>
                    <a:pt x="75818" y="9778"/>
                  </a:lnTo>
                  <a:lnTo>
                    <a:pt x="36448" y="36322"/>
                  </a:lnTo>
                  <a:lnTo>
                    <a:pt x="9778" y="75819"/>
                  </a:lnTo>
                  <a:lnTo>
                    <a:pt x="0" y="124205"/>
                  </a:lnTo>
                  <a:lnTo>
                    <a:pt x="0" y="620776"/>
                  </a:lnTo>
                  <a:lnTo>
                    <a:pt x="9778" y="669163"/>
                  </a:lnTo>
                  <a:lnTo>
                    <a:pt x="36448" y="708659"/>
                  </a:lnTo>
                  <a:lnTo>
                    <a:pt x="75818" y="735202"/>
                  </a:lnTo>
                  <a:lnTo>
                    <a:pt x="124205" y="744981"/>
                  </a:lnTo>
                  <a:lnTo>
                    <a:pt x="15217521" y="744981"/>
                  </a:lnTo>
                  <a:lnTo>
                    <a:pt x="15265908" y="735202"/>
                  </a:lnTo>
                  <a:lnTo>
                    <a:pt x="15305278" y="708659"/>
                  </a:lnTo>
                  <a:lnTo>
                    <a:pt x="15331948" y="669163"/>
                  </a:lnTo>
                  <a:lnTo>
                    <a:pt x="15341727" y="620776"/>
                  </a:lnTo>
                  <a:lnTo>
                    <a:pt x="15341727" y="124205"/>
                  </a:lnTo>
                  <a:lnTo>
                    <a:pt x="15331948" y="75819"/>
                  </a:lnTo>
                  <a:lnTo>
                    <a:pt x="15305278" y="36322"/>
                  </a:lnTo>
                  <a:lnTo>
                    <a:pt x="15265908" y="9778"/>
                  </a:lnTo>
                  <a:lnTo>
                    <a:pt x="15217521" y="0"/>
                  </a:lnTo>
                  <a:close/>
                </a:path>
              </a:pathLst>
            </a:custGeom>
            <a:solidFill>
              <a:srgbClr val="0D80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474470" y="1905761"/>
              <a:ext cx="15342235" cy="745490"/>
            </a:xfrm>
            <a:custGeom>
              <a:avLst/>
              <a:gdLst/>
              <a:ahLst/>
              <a:cxnLst/>
              <a:rect l="l" t="t" r="r" b="b"/>
              <a:pathLst>
                <a:path w="15342235" h="745489">
                  <a:moveTo>
                    <a:pt x="0" y="124206"/>
                  </a:moveTo>
                  <a:lnTo>
                    <a:pt x="9779" y="75819"/>
                  </a:lnTo>
                  <a:lnTo>
                    <a:pt x="36449" y="36322"/>
                  </a:lnTo>
                  <a:lnTo>
                    <a:pt x="75818" y="9779"/>
                  </a:lnTo>
                  <a:lnTo>
                    <a:pt x="124206" y="0"/>
                  </a:lnTo>
                  <a:lnTo>
                    <a:pt x="15217521" y="0"/>
                  </a:lnTo>
                  <a:lnTo>
                    <a:pt x="15265908" y="9779"/>
                  </a:lnTo>
                  <a:lnTo>
                    <a:pt x="15305278" y="36322"/>
                  </a:lnTo>
                  <a:lnTo>
                    <a:pt x="15331948" y="75819"/>
                  </a:lnTo>
                  <a:lnTo>
                    <a:pt x="15341727" y="124206"/>
                  </a:lnTo>
                  <a:lnTo>
                    <a:pt x="15341727" y="620776"/>
                  </a:lnTo>
                  <a:lnTo>
                    <a:pt x="15331948" y="669163"/>
                  </a:lnTo>
                  <a:lnTo>
                    <a:pt x="15305278" y="708660"/>
                  </a:lnTo>
                  <a:lnTo>
                    <a:pt x="15265908" y="735203"/>
                  </a:lnTo>
                  <a:lnTo>
                    <a:pt x="15217521" y="744982"/>
                  </a:lnTo>
                  <a:lnTo>
                    <a:pt x="124206" y="744982"/>
                  </a:lnTo>
                  <a:lnTo>
                    <a:pt x="75818" y="735203"/>
                  </a:lnTo>
                  <a:lnTo>
                    <a:pt x="36449" y="708660"/>
                  </a:lnTo>
                  <a:lnTo>
                    <a:pt x="9779" y="669163"/>
                  </a:lnTo>
                  <a:lnTo>
                    <a:pt x="0" y="620776"/>
                  </a:lnTo>
                  <a:lnTo>
                    <a:pt x="0" y="124206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1767967" y="1858771"/>
            <a:ext cx="1463421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447155" marR="5080" indent="-643509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Protractor</a:t>
            </a:r>
            <a:r>
              <a:rPr dirty="0" sz="24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2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r>
              <a:rPr dirty="0" sz="2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library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allows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dirty="0" sz="2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workflows</a:t>
            </a:r>
            <a:r>
              <a:rPr dirty="0" sz="24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simulating</a:t>
            </a:r>
            <a:r>
              <a:rPr dirty="0" sz="2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actions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without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need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perform </a:t>
            </a:r>
            <a:r>
              <a:rPr dirty="0" sz="2400" spc="-5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them</a:t>
            </a:r>
            <a:r>
              <a:rPr dirty="0" sz="2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manually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109977" y="7893557"/>
            <a:ext cx="14988540" cy="982980"/>
          </a:xfrm>
          <a:custGeom>
            <a:avLst/>
            <a:gdLst/>
            <a:ahLst/>
            <a:cxnLst/>
            <a:rect l="l" t="t" r="r" b="b"/>
            <a:pathLst>
              <a:path w="14988540" h="982979">
                <a:moveTo>
                  <a:pt x="0" y="163830"/>
                </a:moveTo>
                <a:lnTo>
                  <a:pt x="5842" y="120269"/>
                </a:lnTo>
                <a:lnTo>
                  <a:pt x="22352" y="81153"/>
                </a:lnTo>
                <a:lnTo>
                  <a:pt x="47879" y="48006"/>
                </a:lnTo>
                <a:lnTo>
                  <a:pt x="81026" y="22352"/>
                </a:lnTo>
                <a:lnTo>
                  <a:pt x="120142" y="5842"/>
                </a:lnTo>
                <a:lnTo>
                  <a:pt x="163576" y="0"/>
                </a:lnTo>
                <a:lnTo>
                  <a:pt x="14824964" y="0"/>
                </a:lnTo>
                <a:lnTo>
                  <a:pt x="14868398" y="5842"/>
                </a:lnTo>
                <a:lnTo>
                  <a:pt x="14907514" y="22352"/>
                </a:lnTo>
                <a:lnTo>
                  <a:pt x="14940660" y="48006"/>
                </a:lnTo>
                <a:lnTo>
                  <a:pt x="14966188" y="81153"/>
                </a:lnTo>
                <a:lnTo>
                  <a:pt x="14982698" y="120269"/>
                </a:lnTo>
                <a:lnTo>
                  <a:pt x="14988539" y="163830"/>
                </a:lnTo>
                <a:lnTo>
                  <a:pt x="14988539" y="818896"/>
                </a:lnTo>
                <a:lnTo>
                  <a:pt x="14982698" y="862457"/>
                </a:lnTo>
                <a:lnTo>
                  <a:pt x="14966188" y="901573"/>
                </a:lnTo>
                <a:lnTo>
                  <a:pt x="14940660" y="934720"/>
                </a:lnTo>
                <a:lnTo>
                  <a:pt x="14907514" y="960374"/>
                </a:lnTo>
                <a:lnTo>
                  <a:pt x="14868398" y="976884"/>
                </a:lnTo>
                <a:lnTo>
                  <a:pt x="14824964" y="982726"/>
                </a:lnTo>
                <a:lnTo>
                  <a:pt x="163576" y="982726"/>
                </a:lnTo>
                <a:lnTo>
                  <a:pt x="120142" y="976884"/>
                </a:lnTo>
                <a:lnTo>
                  <a:pt x="81026" y="960374"/>
                </a:lnTo>
                <a:lnTo>
                  <a:pt x="47879" y="934720"/>
                </a:lnTo>
                <a:lnTo>
                  <a:pt x="22352" y="901573"/>
                </a:lnTo>
                <a:lnTo>
                  <a:pt x="5842" y="862457"/>
                </a:lnTo>
                <a:lnTo>
                  <a:pt x="0" y="818896"/>
                </a:lnTo>
                <a:lnTo>
                  <a:pt x="0" y="163830"/>
                </a:lnTo>
                <a:close/>
              </a:path>
            </a:pathLst>
          </a:custGeom>
          <a:ln w="28956">
            <a:solidFill>
              <a:srgbClr val="0D80B8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2425700" y="7968233"/>
            <a:ext cx="1424495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904865" marR="5080" indent="-5892800">
              <a:lnSpc>
                <a:spcPct val="100000"/>
              </a:lnSpc>
              <a:spcBef>
                <a:spcPts val="100"/>
              </a:spcBef>
            </a:pPr>
            <a:r>
              <a:rPr dirty="0" sz="2400" spc="-110">
                <a:solidFill>
                  <a:srgbClr val="5F5F5F"/>
                </a:solidFill>
                <a:latin typeface="Calibri"/>
                <a:cs typeface="Calibri"/>
              </a:rPr>
              <a:t>You</a:t>
            </a:r>
            <a:r>
              <a:rPr dirty="0" sz="2400" spc="-8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run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the e2e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tests</a:t>
            </a:r>
            <a:r>
              <a:rPr dirty="0" sz="2400" spc="-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by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using</a:t>
            </a:r>
            <a:r>
              <a:rPr dirty="0" sz="2400" spc="-4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2400" spc="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5" b="1" i="1">
                <a:solidFill>
                  <a:srgbClr val="5F5F5F"/>
                </a:solidFill>
                <a:latin typeface="Calibri"/>
                <a:cs typeface="Calibri"/>
              </a:rPr>
              <a:t>“ng</a:t>
            </a:r>
            <a:r>
              <a:rPr dirty="0" sz="2400" spc="-10" b="1" i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5" b="1" i="1">
                <a:solidFill>
                  <a:srgbClr val="5F5F5F"/>
                </a:solidFill>
                <a:latin typeface="Calibri"/>
                <a:cs typeface="Calibri"/>
              </a:rPr>
              <a:t>e2e”</a:t>
            </a:r>
            <a:r>
              <a:rPr dirty="0" sz="2400" spc="-5" b="1" i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command,</a:t>
            </a:r>
            <a:r>
              <a:rPr dirty="0" sz="2400" spc="-4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which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loads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test</a:t>
            </a:r>
            <a:r>
              <a:rPr dirty="0" sz="2400" spc="-5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scripts</a:t>
            </a:r>
            <a:r>
              <a:rPr dirty="0" sz="2400" spc="-6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based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on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configuration</a:t>
            </a:r>
            <a:r>
              <a:rPr dirty="0" sz="2400" spc="-6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in the </a:t>
            </a:r>
            <a:r>
              <a:rPr dirty="0" sz="2400" spc="-5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70">
                <a:solidFill>
                  <a:srgbClr val="5F5F5F"/>
                </a:solidFill>
                <a:latin typeface="Calibri"/>
                <a:cs typeface="Calibri"/>
              </a:rPr>
              <a:t>protractor.conf.js</a:t>
            </a:r>
            <a:r>
              <a:rPr dirty="0" sz="2400" spc="-9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file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52727" y="8121395"/>
            <a:ext cx="525780" cy="505459"/>
          </a:xfrm>
          <a:custGeom>
            <a:avLst/>
            <a:gdLst/>
            <a:ahLst/>
            <a:cxnLst/>
            <a:rect l="l" t="t" r="r" b="b"/>
            <a:pathLst>
              <a:path w="525780" h="505459">
                <a:moveTo>
                  <a:pt x="450341" y="0"/>
                </a:moveTo>
                <a:lnTo>
                  <a:pt x="177165" y="56895"/>
                </a:lnTo>
                <a:lnTo>
                  <a:pt x="70612" y="178434"/>
                </a:lnTo>
                <a:lnTo>
                  <a:pt x="0" y="178434"/>
                </a:lnTo>
                <a:lnTo>
                  <a:pt x="0" y="451738"/>
                </a:lnTo>
                <a:lnTo>
                  <a:pt x="47116" y="451738"/>
                </a:lnTo>
                <a:lnTo>
                  <a:pt x="81280" y="459485"/>
                </a:lnTo>
                <a:lnTo>
                  <a:pt x="109347" y="478281"/>
                </a:lnTo>
                <a:lnTo>
                  <a:pt x="140081" y="500506"/>
                </a:lnTo>
                <a:lnTo>
                  <a:pt x="151003" y="505332"/>
                </a:lnTo>
                <a:lnTo>
                  <a:pt x="525272" y="131317"/>
                </a:lnTo>
                <a:lnTo>
                  <a:pt x="278003" y="131317"/>
                </a:lnTo>
                <a:lnTo>
                  <a:pt x="452373" y="92709"/>
                </a:lnTo>
                <a:lnTo>
                  <a:pt x="469519" y="85089"/>
                </a:lnTo>
                <a:lnTo>
                  <a:pt x="481965" y="71881"/>
                </a:lnTo>
                <a:lnTo>
                  <a:pt x="488569" y="54990"/>
                </a:lnTo>
                <a:lnTo>
                  <a:pt x="488188" y="36194"/>
                </a:lnTo>
                <a:lnTo>
                  <a:pt x="480567" y="19049"/>
                </a:lnTo>
                <a:lnTo>
                  <a:pt x="467359" y="6603"/>
                </a:lnTo>
                <a:lnTo>
                  <a:pt x="4503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11471909" y="3731514"/>
            <a:ext cx="5053330" cy="2282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40005">
              <a:lnSpc>
                <a:spcPct val="100000"/>
              </a:lnSpc>
              <a:spcBef>
                <a:spcPts val="100"/>
              </a:spcBef>
            </a:pP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Location</a:t>
            </a:r>
            <a:r>
              <a:rPr dirty="0" sz="2400" spc="-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of</a:t>
            </a:r>
            <a:r>
              <a:rPr dirty="0" sz="2400" spc="-4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test</a:t>
            </a:r>
            <a:r>
              <a:rPr dirty="0" sz="2400" spc="-9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scripts</a:t>
            </a:r>
            <a:endParaRPr sz="2400">
              <a:latin typeface="Calibri"/>
              <a:cs typeface="Calibri"/>
            </a:endParaRPr>
          </a:p>
          <a:p>
            <a:pPr marL="12700" marR="5080" indent="779780">
              <a:lnSpc>
                <a:spcPts val="6000"/>
              </a:lnSpc>
              <a:spcBef>
                <a:spcPts val="455"/>
              </a:spcBef>
            </a:pP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Browser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used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to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run the app </a:t>
            </a:r>
            <a:r>
              <a:rPr dirty="0" sz="2400" spc="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Connects</a:t>
            </a:r>
            <a:r>
              <a:rPr dirty="0" sz="2400" spc="-8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to</a:t>
            </a:r>
            <a:r>
              <a:rPr dirty="0" sz="2400" spc="-7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2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browser</a:t>
            </a:r>
            <a:r>
              <a:rPr dirty="0" sz="2400" spc="-7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directly</a:t>
            </a:r>
            <a:r>
              <a:rPr dirty="0" sz="2400" spc="-6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without</a:t>
            </a:r>
            <a:endParaRPr sz="2400">
              <a:latin typeface="Calibri"/>
              <a:cs typeface="Calibri"/>
            </a:endParaRPr>
          </a:p>
          <a:p>
            <a:pPr algn="ctr" marL="40005">
              <a:lnSpc>
                <a:spcPts val="2440"/>
              </a:lnSpc>
            </a:pP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2400" spc="-7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server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9649968" y="5539740"/>
            <a:ext cx="1583690" cy="114300"/>
            <a:chOff x="9649968" y="5539740"/>
            <a:chExt cx="1583690" cy="114300"/>
          </a:xfrm>
        </p:grpSpPr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19104" y="5539740"/>
              <a:ext cx="76073" cy="11430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9649968" y="5577839"/>
              <a:ext cx="1583690" cy="38100"/>
            </a:xfrm>
            <a:custGeom>
              <a:avLst/>
              <a:gdLst/>
              <a:ahLst/>
              <a:cxnLst/>
              <a:rect l="l" t="t" r="r" b="b"/>
              <a:pathLst>
                <a:path w="1583690" h="38100">
                  <a:moveTo>
                    <a:pt x="1469136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1469136" y="38100"/>
                  </a:lnTo>
                  <a:lnTo>
                    <a:pt x="1469136" y="0"/>
                  </a:lnTo>
                  <a:close/>
                </a:path>
                <a:path w="1583690" h="38100">
                  <a:moveTo>
                    <a:pt x="1583309" y="19050"/>
                  </a:moveTo>
                  <a:lnTo>
                    <a:pt x="1545209" y="0"/>
                  </a:lnTo>
                  <a:lnTo>
                    <a:pt x="1488059" y="0"/>
                  </a:lnTo>
                  <a:lnTo>
                    <a:pt x="1488059" y="38100"/>
                  </a:lnTo>
                  <a:lnTo>
                    <a:pt x="1545209" y="38100"/>
                  </a:lnTo>
                  <a:lnTo>
                    <a:pt x="1583309" y="19050"/>
                  </a:lnTo>
                  <a:close/>
                </a:path>
              </a:pathLst>
            </a:custGeom>
            <a:solidFill>
              <a:srgbClr val="F09C12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7" name="object 37"/>
          <p:cNvGrpSpPr/>
          <p:nvPr/>
        </p:nvGrpSpPr>
        <p:grpSpPr>
          <a:xfrm>
            <a:off x="1046988" y="9441178"/>
            <a:ext cx="2303145" cy="818515"/>
            <a:chOff x="1046988" y="9441178"/>
            <a:chExt cx="2303145" cy="818515"/>
          </a:xfrm>
        </p:grpSpPr>
        <p:sp>
          <p:nvSpPr>
            <p:cNvPr id="38" name="object 38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2276856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2276856" y="792480"/>
                  </a:lnTo>
                  <a:lnTo>
                    <a:pt x="2276856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0" y="792480"/>
                  </a:moveTo>
                  <a:lnTo>
                    <a:pt x="2276856" y="792480"/>
                  </a:lnTo>
                  <a:lnTo>
                    <a:pt x="2276856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25907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5736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16421100" y="0"/>
                </a:moveTo>
                <a:lnTo>
                  <a:pt x="0" y="0"/>
                </a:lnTo>
                <a:lnTo>
                  <a:pt x="0" y="28955"/>
                </a:lnTo>
                <a:lnTo>
                  <a:pt x="16421100" y="28955"/>
                </a:lnTo>
                <a:lnTo>
                  <a:pt x="1642110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7361" y="599312"/>
            <a:ext cx="9123045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5"/>
              <a:t>Testing</a:t>
            </a:r>
            <a:r>
              <a:rPr dirty="0" sz="5600" spc="-90"/>
              <a:t> </a:t>
            </a:r>
            <a:r>
              <a:rPr dirty="0" sz="5600"/>
              <a:t>an</a:t>
            </a:r>
            <a:r>
              <a:rPr dirty="0" sz="5600" spc="-45"/>
              <a:t> </a:t>
            </a:r>
            <a:r>
              <a:rPr dirty="0" sz="5600" spc="-5"/>
              <a:t>Angular</a:t>
            </a:r>
            <a:r>
              <a:rPr dirty="0" sz="5600" spc="-114"/>
              <a:t> </a:t>
            </a:r>
            <a:r>
              <a:rPr dirty="0" sz="5600" spc="-10"/>
              <a:t>Component</a:t>
            </a:r>
            <a:endParaRPr sz="5600"/>
          </a:p>
        </p:txBody>
      </p:sp>
      <p:grpSp>
        <p:nvGrpSpPr>
          <p:cNvPr id="4" name="object 4"/>
          <p:cNvGrpSpPr/>
          <p:nvPr/>
        </p:nvGrpSpPr>
        <p:grpSpPr>
          <a:xfrm>
            <a:off x="1452372" y="1888340"/>
            <a:ext cx="15444469" cy="1079500"/>
            <a:chOff x="1452372" y="1888340"/>
            <a:chExt cx="15444469" cy="10795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2372" y="1888340"/>
              <a:ext cx="15444216" cy="107888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73708" y="1905000"/>
              <a:ext cx="15342235" cy="981710"/>
            </a:xfrm>
            <a:custGeom>
              <a:avLst/>
              <a:gdLst/>
              <a:ahLst/>
              <a:cxnLst/>
              <a:rect l="l" t="t" r="r" b="b"/>
              <a:pathLst>
                <a:path w="15342235" h="981710">
                  <a:moveTo>
                    <a:pt x="15178151" y="0"/>
                  </a:moveTo>
                  <a:lnTo>
                    <a:pt x="163575" y="0"/>
                  </a:lnTo>
                  <a:lnTo>
                    <a:pt x="120141" y="5842"/>
                  </a:lnTo>
                  <a:lnTo>
                    <a:pt x="81025" y="22351"/>
                  </a:lnTo>
                  <a:lnTo>
                    <a:pt x="47878" y="47878"/>
                  </a:lnTo>
                  <a:lnTo>
                    <a:pt x="22351" y="81025"/>
                  </a:lnTo>
                  <a:lnTo>
                    <a:pt x="5841" y="120015"/>
                  </a:lnTo>
                  <a:lnTo>
                    <a:pt x="0" y="163575"/>
                  </a:lnTo>
                  <a:lnTo>
                    <a:pt x="0" y="817626"/>
                  </a:lnTo>
                  <a:lnTo>
                    <a:pt x="5841" y="861186"/>
                  </a:lnTo>
                  <a:lnTo>
                    <a:pt x="22351" y="900176"/>
                  </a:lnTo>
                  <a:lnTo>
                    <a:pt x="47878" y="933323"/>
                  </a:lnTo>
                  <a:lnTo>
                    <a:pt x="81025" y="958850"/>
                  </a:lnTo>
                  <a:lnTo>
                    <a:pt x="120141" y="975359"/>
                  </a:lnTo>
                  <a:lnTo>
                    <a:pt x="163575" y="981201"/>
                  </a:lnTo>
                  <a:lnTo>
                    <a:pt x="15178151" y="981201"/>
                  </a:lnTo>
                  <a:lnTo>
                    <a:pt x="15221585" y="975359"/>
                  </a:lnTo>
                  <a:lnTo>
                    <a:pt x="15260701" y="958850"/>
                  </a:lnTo>
                  <a:lnTo>
                    <a:pt x="15293848" y="933323"/>
                  </a:lnTo>
                  <a:lnTo>
                    <a:pt x="15319375" y="900176"/>
                  </a:lnTo>
                  <a:lnTo>
                    <a:pt x="15335885" y="861186"/>
                  </a:lnTo>
                  <a:lnTo>
                    <a:pt x="15341727" y="817626"/>
                  </a:lnTo>
                  <a:lnTo>
                    <a:pt x="15341727" y="163575"/>
                  </a:lnTo>
                  <a:lnTo>
                    <a:pt x="15335885" y="120015"/>
                  </a:lnTo>
                  <a:lnTo>
                    <a:pt x="15319375" y="81025"/>
                  </a:lnTo>
                  <a:lnTo>
                    <a:pt x="15293848" y="47878"/>
                  </a:lnTo>
                  <a:lnTo>
                    <a:pt x="15260701" y="22351"/>
                  </a:lnTo>
                  <a:lnTo>
                    <a:pt x="15221585" y="5842"/>
                  </a:lnTo>
                  <a:lnTo>
                    <a:pt x="15178151" y="0"/>
                  </a:lnTo>
                  <a:close/>
                </a:path>
              </a:pathLst>
            </a:custGeom>
            <a:solidFill>
              <a:srgbClr val="16A9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74470" y="1905762"/>
              <a:ext cx="15342235" cy="981710"/>
            </a:xfrm>
            <a:custGeom>
              <a:avLst/>
              <a:gdLst/>
              <a:ahLst/>
              <a:cxnLst/>
              <a:rect l="l" t="t" r="r" b="b"/>
              <a:pathLst>
                <a:path w="15342235" h="981710">
                  <a:moveTo>
                    <a:pt x="0" y="163576"/>
                  </a:moveTo>
                  <a:lnTo>
                    <a:pt x="5842" y="120015"/>
                  </a:lnTo>
                  <a:lnTo>
                    <a:pt x="22352" y="81026"/>
                  </a:lnTo>
                  <a:lnTo>
                    <a:pt x="47879" y="47879"/>
                  </a:lnTo>
                  <a:lnTo>
                    <a:pt x="81026" y="22352"/>
                  </a:lnTo>
                  <a:lnTo>
                    <a:pt x="120142" y="5842"/>
                  </a:lnTo>
                  <a:lnTo>
                    <a:pt x="163575" y="0"/>
                  </a:lnTo>
                  <a:lnTo>
                    <a:pt x="15178151" y="0"/>
                  </a:lnTo>
                  <a:lnTo>
                    <a:pt x="15221585" y="5842"/>
                  </a:lnTo>
                  <a:lnTo>
                    <a:pt x="15260701" y="22352"/>
                  </a:lnTo>
                  <a:lnTo>
                    <a:pt x="15293848" y="47879"/>
                  </a:lnTo>
                  <a:lnTo>
                    <a:pt x="15319375" y="81026"/>
                  </a:lnTo>
                  <a:lnTo>
                    <a:pt x="15335885" y="120015"/>
                  </a:lnTo>
                  <a:lnTo>
                    <a:pt x="15341727" y="163576"/>
                  </a:lnTo>
                  <a:lnTo>
                    <a:pt x="15341727" y="817626"/>
                  </a:lnTo>
                  <a:lnTo>
                    <a:pt x="15335885" y="861187"/>
                  </a:lnTo>
                  <a:lnTo>
                    <a:pt x="15319375" y="900176"/>
                  </a:lnTo>
                  <a:lnTo>
                    <a:pt x="15293848" y="933323"/>
                  </a:lnTo>
                  <a:lnTo>
                    <a:pt x="15260701" y="958850"/>
                  </a:lnTo>
                  <a:lnTo>
                    <a:pt x="15221585" y="975360"/>
                  </a:lnTo>
                  <a:lnTo>
                    <a:pt x="15178151" y="981202"/>
                  </a:lnTo>
                  <a:lnTo>
                    <a:pt x="163575" y="981202"/>
                  </a:lnTo>
                  <a:lnTo>
                    <a:pt x="120142" y="975360"/>
                  </a:lnTo>
                  <a:lnTo>
                    <a:pt x="81026" y="958850"/>
                  </a:lnTo>
                  <a:lnTo>
                    <a:pt x="47879" y="933323"/>
                  </a:lnTo>
                  <a:lnTo>
                    <a:pt x="22352" y="900176"/>
                  </a:lnTo>
                  <a:lnTo>
                    <a:pt x="5842" y="861187"/>
                  </a:lnTo>
                  <a:lnTo>
                    <a:pt x="0" y="817626"/>
                  </a:lnTo>
                  <a:lnTo>
                    <a:pt x="0" y="163576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108073" y="1976755"/>
            <a:ext cx="1409065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473065" marR="5080" indent="-5461000">
              <a:lnSpc>
                <a:spcPct val="100000"/>
              </a:lnSpc>
              <a:spcBef>
                <a:spcPts val="100"/>
              </a:spcBef>
            </a:pPr>
            <a:r>
              <a:rPr dirty="0" sz="2400" spc="-70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component</a:t>
            </a:r>
            <a:r>
              <a:rPr dirty="0" sz="2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means</a:t>
            </a:r>
            <a:r>
              <a:rPr dirty="0" sz="2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utilities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 are provided</a:t>
            </a:r>
            <a:r>
              <a:rPr dirty="0" sz="2400" spc="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dirty="0" sz="2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Angular</a:t>
            </a:r>
            <a:r>
              <a:rPr dirty="0"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investigate</a:t>
            </a:r>
            <a:r>
              <a:rPr dirty="0" sz="2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component</a:t>
            </a:r>
            <a:r>
              <a:rPr dirty="0" sz="24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class’s </a:t>
            </a:r>
            <a:r>
              <a:rPr dirty="0" sz="2400" spc="-5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interaction</a:t>
            </a:r>
            <a:r>
              <a:rPr dirty="0" sz="24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2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DOM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09977" y="7893557"/>
            <a:ext cx="14988540" cy="982980"/>
          </a:xfrm>
          <a:custGeom>
            <a:avLst/>
            <a:gdLst/>
            <a:ahLst/>
            <a:cxnLst/>
            <a:rect l="l" t="t" r="r" b="b"/>
            <a:pathLst>
              <a:path w="14988540" h="982979">
                <a:moveTo>
                  <a:pt x="0" y="163830"/>
                </a:moveTo>
                <a:lnTo>
                  <a:pt x="5842" y="120269"/>
                </a:lnTo>
                <a:lnTo>
                  <a:pt x="22352" y="81153"/>
                </a:lnTo>
                <a:lnTo>
                  <a:pt x="47879" y="48006"/>
                </a:lnTo>
                <a:lnTo>
                  <a:pt x="81026" y="22352"/>
                </a:lnTo>
                <a:lnTo>
                  <a:pt x="120142" y="5842"/>
                </a:lnTo>
                <a:lnTo>
                  <a:pt x="163576" y="0"/>
                </a:lnTo>
                <a:lnTo>
                  <a:pt x="14824964" y="0"/>
                </a:lnTo>
                <a:lnTo>
                  <a:pt x="14868398" y="5842"/>
                </a:lnTo>
                <a:lnTo>
                  <a:pt x="14907514" y="22352"/>
                </a:lnTo>
                <a:lnTo>
                  <a:pt x="14940660" y="48006"/>
                </a:lnTo>
                <a:lnTo>
                  <a:pt x="14966188" y="81153"/>
                </a:lnTo>
                <a:lnTo>
                  <a:pt x="14982698" y="120269"/>
                </a:lnTo>
                <a:lnTo>
                  <a:pt x="14988539" y="163830"/>
                </a:lnTo>
                <a:lnTo>
                  <a:pt x="14988539" y="818896"/>
                </a:lnTo>
                <a:lnTo>
                  <a:pt x="14982698" y="862457"/>
                </a:lnTo>
                <a:lnTo>
                  <a:pt x="14966188" y="901573"/>
                </a:lnTo>
                <a:lnTo>
                  <a:pt x="14940660" y="934720"/>
                </a:lnTo>
                <a:lnTo>
                  <a:pt x="14907514" y="960374"/>
                </a:lnTo>
                <a:lnTo>
                  <a:pt x="14868398" y="976884"/>
                </a:lnTo>
                <a:lnTo>
                  <a:pt x="14824964" y="982726"/>
                </a:lnTo>
                <a:lnTo>
                  <a:pt x="163576" y="982726"/>
                </a:lnTo>
                <a:lnTo>
                  <a:pt x="120142" y="976884"/>
                </a:lnTo>
                <a:lnTo>
                  <a:pt x="81026" y="960374"/>
                </a:lnTo>
                <a:lnTo>
                  <a:pt x="47879" y="934720"/>
                </a:lnTo>
                <a:lnTo>
                  <a:pt x="22352" y="901573"/>
                </a:lnTo>
                <a:lnTo>
                  <a:pt x="5842" y="862457"/>
                </a:lnTo>
                <a:lnTo>
                  <a:pt x="0" y="818896"/>
                </a:lnTo>
                <a:lnTo>
                  <a:pt x="0" y="163830"/>
                </a:lnTo>
                <a:close/>
              </a:path>
            </a:pathLst>
          </a:custGeom>
          <a:ln w="28956">
            <a:solidFill>
              <a:srgbClr val="16A994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239772" y="7968233"/>
            <a:ext cx="1464246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76400" marR="5080" indent="-1664335">
              <a:lnSpc>
                <a:spcPct val="100000"/>
              </a:lnSpc>
              <a:spcBef>
                <a:spcPts val="100"/>
              </a:spcBef>
            </a:pP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Components</a:t>
            </a:r>
            <a:r>
              <a:rPr dirty="0" sz="2400" spc="-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cannot</a:t>
            </a:r>
            <a:r>
              <a:rPr dirty="0" sz="2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be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tested</a:t>
            </a:r>
            <a:r>
              <a:rPr dirty="0" sz="2400" spc="-5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in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 isolation</a:t>
            </a:r>
            <a:r>
              <a:rPr dirty="0" sz="2400" spc="-7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because</a:t>
            </a:r>
            <a:r>
              <a:rPr dirty="0" sz="2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they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depend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on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2400" spc="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underlying</a:t>
            </a:r>
            <a:r>
              <a:rPr dirty="0" sz="2400" spc="-4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features</a:t>
            </a:r>
            <a:r>
              <a:rPr dirty="0" sz="2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provided</a:t>
            </a:r>
            <a:r>
              <a:rPr dirty="0" sz="2400" spc="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by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Angular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and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on </a:t>
            </a:r>
            <a:r>
              <a:rPr dirty="0" sz="2400" spc="-5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other</a:t>
            </a:r>
            <a:r>
              <a:rPr dirty="0" sz="2400" spc="-5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parts</a:t>
            </a:r>
            <a:r>
              <a:rPr dirty="0" sz="2400" spc="-4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of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 application,</a:t>
            </a:r>
            <a:r>
              <a:rPr dirty="0" sz="2400" spc="-6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including</a:t>
            </a:r>
            <a:r>
              <a:rPr dirty="0" sz="2400" spc="-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2400" spc="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services,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directives,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templates,</a:t>
            </a:r>
            <a:r>
              <a:rPr dirty="0" sz="2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and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modules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52727" y="8121395"/>
            <a:ext cx="525780" cy="505459"/>
          </a:xfrm>
          <a:custGeom>
            <a:avLst/>
            <a:gdLst/>
            <a:ahLst/>
            <a:cxnLst/>
            <a:rect l="l" t="t" r="r" b="b"/>
            <a:pathLst>
              <a:path w="525780" h="505459">
                <a:moveTo>
                  <a:pt x="450341" y="0"/>
                </a:moveTo>
                <a:lnTo>
                  <a:pt x="177165" y="56895"/>
                </a:lnTo>
                <a:lnTo>
                  <a:pt x="70612" y="178434"/>
                </a:lnTo>
                <a:lnTo>
                  <a:pt x="0" y="178434"/>
                </a:lnTo>
                <a:lnTo>
                  <a:pt x="0" y="451738"/>
                </a:lnTo>
                <a:lnTo>
                  <a:pt x="47116" y="451738"/>
                </a:lnTo>
                <a:lnTo>
                  <a:pt x="81280" y="459485"/>
                </a:lnTo>
                <a:lnTo>
                  <a:pt x="109347" y="478281"/>
                </a:lnTo>
                <a:lnTo>
                  <a:pt x="140081" y="500506"/>
                </a:lnTo>
                <a:lnTo>
                  <a:pt x="151003" y="505332"/>
                </a:lnTo>
                <a:lnTo>
                  <a:pt x="525272" y="131317"/>
                </a:lnTo>
                <a:lnTo>
                  <a:pt x="278003" y="131317"/>
                </a:lnTo>
                <a:lnTo>
                  <a:pt x="452373" y="92709"/>
                </a:lnTo>
                <a:lnTo>
                  <a:pt x="469519" y="85089"/>
                </a:lnTo>
                <a:lnTo>
                  <a:pt x="481965" y="71881"/>
                </a:lnTo>
                <a:lnTo>
                  <a:pt x="488569" y="54990"/>
                </a:lnTo>
                <a:lnTo>
                  <a:pt x="488188" y="36194"/>
                </a:lnTo>
                <a:lnTo>
                  <a:pt x="480567" y="19049"/>
                </a:lnTo>
                <a:lnTo>
                  <a:pt x="467359" y="6603"/>
                </a:lnTo>
                <a:lnTo>
                  <a:pt x="4503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3421379" y="3697223"/>
            <a:ext cx="11440795" cy="3165475"/>
            <a:chOff x="3421379" y="3697223"/>
            <a:chExt cx="11440795" cy="316547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1379" y="3697223"/>
              <a:ext cx="11440668" cy="316534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79875" y="3774947"/>
              <a:ext cx="11128247" cy="3005328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1046988" y="9441178"/>
            <a:ext cx="2303145" cy="818515"/>
            <a:chOff x="1046988" y="9441178"/>
            <a:chExt cx="2303145" cy="818515"/>
          </a:xfrm>
        </p:grpSpPr>
        <p:sp>
          <p:nvSpPr>
            <p:cNvPr id="16" name="object 16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2276856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2276856" y="792480"/>
                  </a:lnTo>
                  <a:lnTo>
                    <a:pt x="2276856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0" y="792480"/>
                  </a:moveTo>
                  <a:lnTo>
                    <a:pt x="2276856" y="792480"/>
                  </a:lnTo>
                  <a:lnTo>
                    <a:pt x="2276856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25907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5736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16421100" y="0"/>
                </a:moveTo>
                <a:lnTo>
                  <a:pt x="0" y="0"/>
                </a:lnTo>
                <a:lnTo>
                  <a:pt x="0" y="28955"/>
                </a:lnTo>
                <a:lnTo>
                  <a:pt x="16421100" y="28955"/>
                </a:lnTo>
                <a:lnTo>
                  <a:pt x="1642110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7361" y="599312"/>
            <a:ext cx="4023360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5"/>
              <a:t>TestBed</a:t>
            </a:r>
            <a:r>
              <a:rPr dirty="0" sz="5600" spc="-170"/>
              <a:t> </a:t>
            </a:r>
            <a:r>
              <a:rPr dirty="0" sz="5600" spc="-5"/>
              <a:t>Class</a:t>
            </a:r>
            <a:endParaRPr sz="5600"/>
          </a:p>
        </p:txBody>
      </p:sp>
      <p:grpSp>
        <p:nvGrpSpPr>
          <p:cNvPr id="4" name="object 4"/>
          <p:cNvGrpSpPr/>
          <p:nvPr/>
        </p:nvGrpSpPr>
        <p:grpSpPr>
          <a:xfrm>
            <a:off x="912875" y="1888340"/>
            <a:ext cx="16525240" cy="1079500"/>
            <a:chOff x="912875" y="1888340"/>
            <a:chExt cx="16525240" cy="10795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2875" y="1888340"/>
              <a:ext cx="16524731" cy="107888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35735" y="1905000"/>
              <a:ext cx="16421100" cy="981710"/>
            </a:xfrm>
            <a:custGeom>
              <a:avLst/>
              <a:gdLst/>
              <a:ahLst/>
              <a:cxnLst/>
              <a:rect l="l" t="t" r="r" b="b"/>
              <a:pathLst>
                <a:path w="16421100" h="981710">
                  <a:moveTo>
                    <a:pt x="16257523" y="0"/>
                  </a:moveTo>
                  <a:lnTo>
                    <a:pt x="163588" y="0"/>
                  </a:lnTo>
                  <a:lnTo>
                    <a:pt x="120103" y="5842"/>
                  </a:lnTo>
                  <a:lnTo>
                    <a:pt x="81025" y="22351"/>
                  </a:lnTo>
                  <a:lnTo>
                    <a:pt x="47917" y="47878"/>
                  </a:lnTo>
                  <a:lnTo>
                    <a:pt x="22339" y="81025"/>
                  </a:lnTo>
                  <a:lnTo>
                    <a:pt x="5841" y="120015"/>
                  </a:lnTo>
                  <a:lnTo>
                    <a:pt x="0" y="163575"/>
                  </a:lnTo>
                  <a:lnTo>
                    <a:pt x="0" y="817626"/>
                  </a:lnTo>
                  <a:lnTo>
                    <a:pt x="5841" y="861186"/>
                  </a:lnTo>
                  <a:lnTo>
                    <a:pt x="22339" y="900176"/>
                  </a:lnTo>
                  <a:lnTo>
                    <a:pt x="47917" y="933323"/>
                  </a:lnTo>
                  <a:lnTo>
                    <a:pt x="81025" y="958850"/>
                  </a:lnTo>
                  <a:lnTo>
                    <a:pt x="120103" y="975359"/>
                  </a:lnTo>
                  <a:lnTo>
                    <a:pt x="163588" y="981201"/>
                  </a:lnTo>
                  <a:lnTo>
                    <a:pt x="16257523" y="981201"/>
                  </a:lnTo>
                  <a:lnTo>
                    <a:pt x="16300958" y="975359"/>
                  </a:lnTo>
                  <a:lnTo>
                    <a:pt x="16340073" y="958850"/>
                  </a:lnTo>
                  <a:lnTo>
                    <a:pt x="16373221" y="933323"/>
                  </a:lnTo>
                  <a:lnTo>
                    <a:pt x="16398748" y="900176"/>
                  </a:lnTo>
                  <a:lnTo>
                    <a:pt x="16415258" y="861186"/>
                  </a:lnTo>
                  <a:lnTo>
                    <a:pt x="16421100" y="817626"/>
                  </a:lnTo>
                  <a:lnTo>
                    <a:pt x="16421100" y="163575"/>
                  </a:lnTo>
                  <a:lnTo>
                    <a:pt x="16415258" y="120015"/>
                  </a:lnTo>
                  <a:lnTo>
                    <a:pt x="16398748" y="81025"/>
                  </a:lnTo>
                  <a:lnTo>
                    <a:pt x="16373221" y="47878"/>
                  </a:lnTo>
                  <a:lnTo>
                    <a:pt x="16340073" y="22351"/>
                  </a:lnTo>
                  <a:lnTo>
                    <a:pt x="16300958" y="5842"/>
                  </a:lnTo>
                  <a:lnTo>
                    <a:pt x="16257523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36497" y="1905762"/>
              <a:ext cx="16421100" cy="981710"/>
            </a:xfrm>
            <a:custGeom>
              <a:avLst/>
              <a:gdLst/>
              <a:ahLst/>
              <a:cxnLst/>
              <a:rect l="l" t="t" r="r" b="b"/>
              <a:pathLst>
                <a:path w="16421100" h="981710">
                  <a:moveTo>
                    <a:pt x="0" y="163576"/>
                  </a:moveTo>
                  <a:lnTo>
                    <a:pt x="5842" y="120015"/>
                  </a:lnTo>
                  <a:lnTo>
                    <a:pt x="22339" y="81026"/>
                  </a:lnTo>
                  <a:lnTo>
                    <a:pt x="47917" y="47879"/>
                  </a:lnTo>
                  <a:lnTo>
                    <a:pt x="81026" y="22352"/>
                  </a:lnTo>
                  <a:lnTo>
                    <a:pt x="120103" y="5842"/>
                  </a:lnTo>
                  <a:lnTo>
                    <a:pt x="163588" y="0"/>
                  </a:lnTo>
                  <a:lnTo>
                    <a:pt x="16257523" y="0"/>
                  </a:lnTo>
                  <a:lnTo>
                    <a:pt x="16300958" y="5842"/>
                  </a:lnTo>
                  <a:lnTo>
                    <a:pt x="16340073" y="22352"/>
                  </a:lnTo>
                  <a:lnTo>
                    <a:pt x="16373221" y="47879"/>
                  </a:lnTo>
                  <a:lnTo>
                    <a:pt x="16398748" y="81026"/>
                  </a:lnTo>
                  <a:lnTo>
                    <a:pt x="16415258" y="120015"/>
                  </a:lnTo>
                  <a:lnTo>
                    <a:pt x="16421100" y="163576"/>
                  </a:lnTo>
                  <a:lnTo>
                    <a:pt x="16421100" y="817626"/>
                  </a:lnTo>
                  <a:lnTo>
                    <a:pt x="16415258" y="861187"/>
                  </a:lnTo>
                  <a:lnTo>
                    <a:pt x="16398748" y="900176"/>
                  </a:lnTo>
                  <a:lnTo>
                    <a:pt x="16373221" y="933323"/>
                  </a:lnTo>
                  <a:lnTo>
                    <a:pt x="16340073" y="958850"/>
                  </a:lnTo>
                  <a:lnTo>
                    <a:pt x="16300958" y="975360"/>
                  </a:lnTo>
                  <a:lnTo>
                    <a:pt x="16257523" y="981202"/>
                  </a:lnTo>
                  <a:lnTo>
                    <a:pt x="163588" y="981202"/>
                  </a:lnTo>
                  <a:lnTo>
                    <a:pt x="120103" y="975360"/>
                  </a:lnTo>
                  <a:lnTo>
                    <a:pt x="81026" y="958850"/>
                  </a:lnTo>
                  <a:lnTo>
                    <a:pt x="47917" y="933323"/>
                  </a:lnTo>
                  <a:lnTo>
                    <a:pt x="22339" y="900176"/>
                  </a:lnTo>
                  <a:lnTo>
                    <a:pt x="5842" y="861187"/>
                  </a:lnTo>
                  <a:lnTo>
                    <a:pt x="0" y="817626"/>
                  </a:lnTo>
                  <a:lnTo>
                    <a:pt x="0" y="163576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614932" y="1976755"/>
            <a:ext cx="149225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56455" marR="5080" indent="-4644390">
              <a:lnSpc>
                <a:spcPct val="100000"/>
              </a:lnSpc>
              <a:spcBef>
                <a:spcPts val="100"/>
              </a:spcBef>
            </a:pPr>
            <a:r>
              <a:rPr dirty="0" sz="2400" spc="-65" b="1" i="1">
                <a:solidFill>
                  <a:srgbClr val="FFFFFF"/>
                </a:solidFill>
                <a:latin typeface="Calibri"/>
                <a:cs typeface="Calibri"/>
              </a:rPr>
              <a:t>TestBed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responsible 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dirty="0" sz="2400" spc="-10" b="1" i="1">
                <a:solidFill>
                  <a:srgbClr val="FFFFFF"/>
                </a:solidFill>
                <a:latin typeface="Calibri"/>
                <a:cs typeface="Calibri"/>
              </a:rPr>
              <a:t>simulating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an Angular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application 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environment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so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that tests 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performed.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most useful </a:t>
            </a:r>
            <a:r>
              <a:rPr dirty="0" sz="2400" spc="-5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meth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240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400" spc="-3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ed</a:t>
            </a:r>
            <a:r>
              <a:rPr dirty="0" sz="24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2400" spc="-26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400" spc="-65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240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meth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2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e: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130551" y="4047857"/>
            <a:ext cx="3881754" cy="1080770"/>
            <a:chOff x="2130551" y="4047857"/>
            <a:chExt cx="3881754" cy="108077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30551" y="4047857"/>
              <a:ext cx="3881628" cy="108040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161031" y="4062983"/>
              <a:ext cx="3779520" cy="982980"/>
            </a:xfrm>
            <a:custGeom>
              <a:avLst/>
              <a:gdLst/>
              <a:ahLst/>
              <a:cxnLst/>
              <a:rect l="l" t="t" r="r" b="b"/>
              <a:pathLst>
                <a:path w="3779520" h="982979">
                  <a:moveTo>
                    <a:pt x="3287649" y="0"/>
                  </a:moveTo>
                  <a:lnTo>
                    <a:pt x="0" y="0"/>
                  </a:lnTo>
                  <a:lnTo>
                    <a:pt x="0" y="982979"/>
                  </a:lnTo>
                  <a:lnTo>
                    <a:pt x="3287649" y="982979"/>
                  </a:lnTo>
                  <a:lnTo>
                    <a:pt x="3779266" y="491489"/>
                  </a:lnTo>
                  <a:lnTo>
                    <a:pt x="3287649" y="0"/>
                  </a:lnTo>
                  <a:close/>
                </a:path>
              </a:pathLst>
            </a:custGeom>
            <a:solidFill>
              <a:srgbClr val="229F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161793" y="4063745"/>
              <a:ext cx="3779520" cy="982980"/>
            </a:xfrm>
            <a:custGeom>
              <a:avLst/>
              <a:gdLst/>
              <a:ahLst/>
              <a:cxnLst/>
              <a:rect l="l" t="t" r="r" b="b"/>
              <a:pathLst>
                <a:path w="3779520" h="982979">
                  <a:moveTo>
                    <a:pt x="0" y="0"/>
                  </a:moveTo>
                  <a:lnTo>
                    <a:pt x="3287649" y="0"/>
                  </a:lnTo>
                  <a:lnTo>
                    <a:pt x="3779266" y="491489"/>
                  </a:lnTo>
                  <a:lnTo>
                    <a:pt x="3287649" y="982979"/>
                  </a:lnTo>
                  <a:lnTo>
                    <a:pt x="0" y="982979"/>
                  </a:lnTo>
                  <a:lnTo>
                    <a:pt x="0" y="0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2417191" y="4319981"/>
            <a:ext cx="295910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configureTestingModule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130551" y="5815688"/>
            <a:ext cx="3881754" cy="1079500"/>
            <a:chOff x="2130551" y="5815688"/>
            <a:chExt cx="3881754" cy="1079500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30551" y="5815688"/>
              <a:ext cx="3881628" cy="107888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161031" y="5832347"/>
              <a:ext cx="3779520" cy="981710"/>
            </a:xfrm>
            <a:custGeom>
              <a:avLst/>
              <a:gdLst/>
              <a:ahLst/>
              <a:cxnLst/>
              <a:rect l="l" t="t" r="r" b="b"/>
              <a:pathLst>
                <a:path w="3779520" h="981709">
                  <a:moveTo>
                    <a:pt x="3288410" y="0"/>
                  </a:moveTo>
                  <a:lnTo>
                    <a:pt x="0" y="0"/>
                  </a:lnTo>
                  <a:lnTo>
                    <a:pt x="0" y="981201"/>
                  </a:lnTo>
                  <a:lnTo>
                    <a:pt x="3288410" y="981201"/>
                  </a:lnTo>
                  <a:lnTo>
                    <a:pt x="3779266" y="490600"/>
                  </a:lnTo>
                  <a:lnTo>
                    <a:pt x="3288410" y="0"/>
                  </a:lnTo>
                  <a:close/>
                </a:path>
              </a:pathLst>
            </a:custGeom>
            <a:solidFill>
              <a:srgbClr val="2B85A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161793" y="5833109"/>
              <a:ext cx="3779520" cy="981710"/>
            </a:xfrm>
            <a:custGeom>
              <a:avLst/>
              <a:gdLst/>
              <a:ahLst/>
              <a:cxnLst/>
              <a:rect l="l" t="t" r="r" b="b"/>
              <a:pathLst>
                <a:path w="3779520" h="981709">
                  <a:moveTo>
                    <a:pt x="0" y="0"/>
                  </a:moveTo>
                  <a:lnTo>
                    <a:pt x="3288410" y="0"/>
                  </a:lnTo>
                  <a:lnTo>
                    <a:pt x="3779266" y="490600"/>
                  </a:lnTo>
                  <a:lnTo>
                    <a:pt x="3288410" y="981201"/>
                  </a:lnTo>
                  <a:lnTo>
                    <a:pt x="0" y="981201"/>
                  </a:lnTo>
                  <a:lnTo>
                    <a:pt x="0" y="0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2795142" y="6088507"/>
            <a:ext cx="22421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createComponent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130551" y="7583528"/>
            <a:ext cx="3881754" cy="1079500"/>
            <a:chOff x="2130551" y="7583528"/>
            <a:chExt cx="3881754" cy="1079500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30551" y="7583528"/>
              <a:ext cx="3881628" cy="107888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161031" y="7598664"/>
              <a:ext cx="3779520" cy="982980"/>
            </a:xfrm>
            <a:custGeom>
              <a:avLst/>
              <a:gdLst/>
              <a:ahLst/>
              <a:cxnLst/>
              <a:rect l="l" t="t" r="r" b="b"/>
              <a:pathLst>
                <a:path w="3779520" h="982979">
                  <a:moveTo>
                    <a:pt x="3288410" y="0"/>
                  </a:moveTo>
                  <a:lnTo>
                    <a:pt x="0" y="0"/>
                  </a:lnTo>
                  <a:lnTo>
                    <a:pt x="0" y="982726"/>
                  </a:lnTo>
                  <a:lnTo>
                    <a:pt x="3288410" y="982726"/>
                  </a:lnTo>
                  <a:lnTo>
                    <a:pt x="3779266" y="491363"/>
                  </a:lnTo>
                  <a:lnTo>
                    <a:pt x="3288410" y="0"/>
                  </a:lnTo>
                  <a:close/>
                </a:path>
              </a:pathLst>
            </a:custGeom>
            <a:solidFill>
              <a:srgbClr val="CE9F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161793" y="7599426"/>
              <a:ext cx="3779520" cy="982980"/>
            </a:xfrm>
            <a:custGeom>
              <a:avLst/>
              <a:gdLst/>
              <a:ahLst/>
              <a:cxnLst/>
              <a:rect l="l" t="t" r="r" b="b"/>
              <a:pathLst>
                <a:path w="3779520" h="982979">
                  <a:moveTo>
                    <a:pt x="0" y="0"/>
                  </a:moveTo>
                  <a:lnTo>
                    <a:pt x="3288410" y="0"/>
                  </a:lnTo>
                  <a:lnTo>
                    <a:pt x="3779266" y="491363"/>
                  </a:lnTo>
                  <a:lnTo>
                    <a:pt x="3288410" y="982726"/>
                  </a:lnTo>
                  <a:lnTo>
                    <a:pt x="0" y="982726"/>
                  </a:lnTo>
                  <a:lnTo>
                    <a:pt x="0" y="0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2633598" y="7855966"/>
            <a:ext cx="25774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compileComponents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046976" y="4047857"/>
            <a:ext cx="9151620" cy="1080770"/>
            <a:chOff x="7046976" y="4047857"/>
            <a:chExt cx="9151620" cy="1080770"/>
          </a:xfrm>
        </p:grpSpPr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46976" y="4047857"/>
              <a:ext cx="9151620" cy="108040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068312" y="4062983"/>
              <a:ext cx="9049385" cy="982980"/>
            </a:xfrm>
            <a:custGeom>
              <a:avLst/>
              <a:gdLst/>
              <a:ahLst/>
              <a:cxnLst/>
              <a:rect l="l" t="t" r="r" b="b"/>
              <a:pathLst>
                <a:path w="9049385" h="982979">
                  <a:moveTo>
                    <a:pt x="8885555" y="0"/>
                  </a:moveTo>
                  <a:lnTo>
                    <a:pt x="163830" y="0"/>
                  </a:lnTo>
                  <a:lnTo>
                    <a:pt x="120269" y="5841"/>
                  </a:lnTo>
                  <a:lnTo>
                    <a:pt x="81153" y="22351"/>
                  </a:lnTo>
                  <a:lnTo>
                    <a:pt x="48006" y="48005"/>
                  </a:lnTo>
                  <a:lnTo>
                    <a:pt x="22352" y="81152"/>
                  </a:lnTo>
                  <a:lnTo>
                    <a:pt x="5842" y="120268"/>
                  </a:lnTo>
                  <a:lnTo>
                    <a:pt x="0" y="163829"/>
                  </a:lnTo>
                  <a:lnTo>
                    <a:pt x="0" y="819150"/>
                  </a:lnTo>
                  <a:lnTo>
                    <a:pt x="5842" y="862711"/>
                  </a:lnTo>
                  <a:lnTo>
                    <a:pt x="22352" y="901826"/>
                  </a:lnTo>
                  <a:lnTo>
                    <a:pt x="48006" y="934974"/>
                  </a:lnTo>
                  <a:lnTo>
                    <a:pt x="81153" y="960627"/>
                  </a:lnTo>
                  <a:lnTo>
                    <a:pt x="120269" y="977138"/>
                  </a:lnTo>
                  <a:lnTo>
                    <a:pt x="163830" y="982979"/>
                  </a:lnTo>
                  <a:lnTo>
                    <a:pt x="8885555" y="982979"/>
                  </a:lnTo>
                  <a:lnTo>
                    <a:pt x="8929116" y="977138"/>
                  </a:lnTo>
                  <a:lnTo>
                    <a:pt x="8968232" y="960627"/>
                  </a:lnTo>
                  <a:lnTo>
                    <a:pt x="9001379" y="934974"/>
                  </a:lnTo>
                  <a:lnTo>
                    <a:pt x="9027033" y="901826"/>
                  </a:lnTo>
                  <a:lnTo>
                    <a:pt x="9043543" y="862711"/>
                  </a:lnTo>
                  <a:lnTo>
                    <a:pt x="9049385" y="819150"/>
                  </a:lnTo>
                  <a:lnTo>
                    <a:pt x="9049385" y="163829"/>
                  </a:lnTo>
                  <a:lnTo>
                    <a:pt x="9043543" y="120268"/>
                  </a:lnTo>
                  <a:lnTo>
                    <a:pt x="9027033" y="81152"/>
                  </a:lnTo>
                  <a:lnTo>
                    <a:pt x="9001379" y="48005"/>
                  </a:lnTo>
                  <a:lnTo>
                    <a:pt x="8968232" y="22351"/>
                  </a:lnTo>
                  <a:lnTo>
                    <a:pt x="8929116" y="5841"/>
                  </a:lnTo>
                  <a:lnTo>
                    <a:pt x="88855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069074" y="4063745"/>
              <a:ext cx="9049385" cy="982980"/>
            </a:xfrm>
            <a:custGeom>
              <a:avLst/>
              <a:gdLst/>
              <a:ahLst/>
              <a:cxnLst/>
              <a:rect l="l" t="t" r="r" b="b"/>
              <a:pathLst>
                <a:path w="9049385" h="982979">
                  <a:moveTo>
                    <a:pt x="0" y="163829"/>
                  </a:moveTo>
                  <a:lnTo>
                    <a:pt x="5842" y="120268"/>
                  </a:lnTo>
                  <a:lnTo>
                    <a:pt x="22351" y="81152"/>
                  </a:lnTo>
                  <a:lnTo>
                    <a:pt x="48005" y="48005"/>
                  </a:lnTo>
                  <a:lnTo>
                    <a:pt x="81152" y="22351"/>
                  </a:lnTo>
                  <a:lnTo>
                    <a:pt x="120269" y="5841"/>
                  </a:lnTo>
                  <a:lnTo>
                    <a:pt x="163829" y="0"/>
                  </a:lnTo>
                  <a:lnTo>
                    <a:pt x="8885555" y="0"/>
                  </a:lnTo>
                  <a:lnTo>
                    <a:pt x="8929116" y="5841"/>
                  </a:lnTo>
                  <a:lnTo>
                    <a:pt x="8968232" y="22351"/>
                  </a:lnTo>
                  <a:lnTo>
                    <a:pt x="9001379" y="48005"/>
                  </a:lnTo>
                  <a:lnTo>
                    <a:pt x="9027033" y="81152"/>
                  </a:lnTo>
                  <a:lnTo>
                    <a:pt x="9043543" y="120268"/>
                  </a:lnTo>
                  <a:lnTo>
                    <a:pt x="9049385" y="163829"/>
                  </a:lnTo>
                  <a:lnTo>
                    <a:pt x="9049385" y="819150"/>
                  </a:lnTo>
                  <a:lnTo>
                    <a:pt x="9043543" y="862711"/>
                  </a:lnTo>
                  <a:lnTo>
                    <a:pt x="9027033" y="901826"/>
                  </a:lnTo>
                  <a:lnTo>
                    <a:pt x="9001379" y="934974"/>
                  </a:lnTo>
                  <a:lnTo>
                    <a:pt x="8968232" y="960627"/>
                  </a:lnTo>
                  <a:lnTo>
                    <a:pt x="8929116" y="977138"/>
                  </a:lnTo>
                  <a:lnTo>
                    <a:pt x="8885555" y="982979"/>
                  </a:lnTo>
                  <a:lnTo>
                    <a:pt x="163829" y="982979"/>
                  </a:lnTo>
                  <a:lnTo>
                    <a:pt x="120269" y="977138"/>
                  </a:lnTo>
                  <a:lnTo>
                    <a:pt x="81152" y="960627"/>
                  </a:lnTo>
                  <a:lnTo>
                    <a:pt x="48005" y="934974"/>
                  </a:lnTo>
                  <a:lnTo>
                    <a:pt x="22351" y="901826"/>
                  </a:lnTo>
                  <a:lnTo>
                    <a:pt x="5842" y="862711"/>
                  </a:lnTo>
                  <a:lnTo>
                    <a:pt x="0" y="819150"/>
                  </a:lnTo>
                  <a:lnTo>
                    <a:pt x="0" y="163829"/>
                  </a:lnTo>
                  <a:close/>
                </a:path>
              </a:pathLst>
            </a:custGeom>
            <a:ln w="28955">
              <a:solidFill>
                <a:srgbClr val="229F9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7849616" y="4319981"/>
            <a:ext cx="7436484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This</a:t>
            </a:r>
            <a:r>
              <a:rPr dirty="0" sz="2400" spc="-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method</a:t>
            </a:r>
            <a:r>
              <a:rPr dirty="0" sz="2400" spc="-5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is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used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to</a:t>
            </a:r>
            <a:r>
              <a:rPr dirty="0" sz="2400" spc="-4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configure</a:t>
            </a:r>
            <a:r>
              <a:rPr dirty="0" sz="2400" spc="-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Angular</a:t>
            </a:r>
            <a:r>
              <a:rPr dirty="0" sz="2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testing</a:t>
            </a:r>
            <a:r>
              <a:rPr dirty="0" sz="2400" spc="-4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module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7046976" y="5815688"/>
            <a:ext cx="9151620" cy="1079500"/>
            <a:chOff x="7046976" y="5815688"/>
            <a:chExt cx="9151620" cy="1079500"/>
          </a:xfrm>
        </p:grpSpPr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46976" y="5815688"/>
              <a:ext cx="9151620" cy="1078887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7068312" y="5832347"/>
              <a:ext cx="9049385" cy="981710"/>
            </a:xfrm>
            <a:custGeom>
              <a:avLst/>
              <a:gdLst/>
              <a:ahLst/>
              <a:cxnLst/>
              <a:rect l="l" t="t" r="r" b="b"/>
              <a:pathLst>
                <a:path w="9049385" h="981709">
                  <a:moveTo>
                    <a:pt x="8885809" y="0"/>
                  </a:moveTo>
                  <a:lnTo>
                    <a:pt x="163576" y="0"/>
                  </a:lnTo>
                  <a:lnTo>
                    <a:pt x="120142" y="5841"/>
                  </a:lnTo>
                  <a:lnTo>
                    <a:pt x="81026" y="22351"/>
                  </a:lnTo>
                  <a:lnTo>
                    <a:pt x="47879" y="47878"/>
                  </a:lnTo>
                  <a:lnTo>
                    <a:pt x="22352" y="81025"/>
                  </a:lnTo>
                  <a:lnTo>
                    <a:pt x="5842" y="120014"/>
                  </a:lnTo>
                  <a:lnTo>
                    <a:pt x="0" y="163575"/>
                  </a:lnTo>
                  <a:lnTo>
                    <a:pt x="0" y="817626"/>
                  </a:lnTo>
                  <a:lnTo>
                    <a:pt x="5842" y="861187"/>
                  </a:lnTo>
                  <a:lnTo>
                    <a:pt x="22352" y="900176"/>
                  </a:lnTo>
                  <a:lnTo>
                    <a:pt x="47879" y="933323"/>
                  </a:lnTo>
                  <a:lnTo>
                    <a:pt x="81026" y="958850"/>
                  </a:lnTo>
                  <a:lnTo>
                    <a:pt x="120142" y="975360"/>
                  </a:lnTo>
                  <a:lnTo>
                    <a:pt x="163576" y="981201"/>
                  </a:lnTo>
                  <a:lnTo>
                    <a:pt x="8885809" y="981201"/>
                  </a:lnTo>
                  <a:lnTo>
                    <a:pt x="8929243" y="975360"/>
                  </a:lnTo>
                  <a:lnTo>
                    <a:pt x="8968359" y="958850"/>
                  </a:lnTo>
                  <a:lnTo>
                    <a:pt x="9001506" y="933323"/>
                  </a:lnTo>
                  <a:lnTo>
                    <a:pt x="9027033" y="900176"/>
                  </a:lnTo>
                  <a:lnTo>
                    <a:pt x="9043543" y="861187"/>
                  </a:lnTo>
                  <a:lnTo>
                    <a:pt x="9049385" y="817626"/>
                  </a:lnTo>
                  <a:lnTo>
                    <a:pt x="9049385" y="163575"/>
                  </a:lnTo>
                  <a:lnTo>
                    <a:pt x="9043543" y="120014"/>
                  </a:lnTo>
                  <a:lnTo>
                    <a:pt x="9027033" y="81025"/>
                  </a:lnTo>
                  <a:lnTo>
                    <a:pt x="9001506" y="47878"/>
                  </a:lnTo>
                  <a:lnTo>
                    <a:pt x="8968359" y="22351"/>
                  </a:lnTo>
                  <a:lnTo>
                    <a:pt x="8929243" y="5841"/>
                  </a:lnTo>
                  <a:lnTo>
                    <a:pt x="88858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7069074" y="5833109"/>
              <a:ext cx="9049385" cy="981710"/>
            </a:xfrm>
            <a:custGeom>
              <a:avLst/>
              <a:gdLst/>
              <a:ahLst/>
              <a:cxnLst/>
              <a:rect l="l" t="t" r="r" b="b"/>
              <a:pathLst>
                <a:path w="9049385" h="981709">
                  <a:moveTo>
                    <a:pt x="0" y="163575"/>
                  </a:moveTo>
                  <a:lnTo>
                    <a:pt x="5842" y="120014"/>
                  </a:lnTo>
                  <a:lnTo>
                    <a:pt x="22351" y="81025"/>
                  </a:lnTo>
                  <a:lnTo>
                    <a:pt x="47878" y="47878"/>
                  </a:lnTo>
                  <a:lnTo>
                    <a:pt x="81025" y="22351"/>
                  </a:lnTo>
                  <a:lnTo>
                    <a:pt x="120142" y="5841"/>
                  </a:lnTo>
                  <a:lnTo>
                    <a:pt x="163575" y="0"/>
                  </a:lnTo>
                  <a:lnTo>
                    <a:pt x="8885809" y="0"/>
                  </a:lnTo>
                  <a:lnTo>
                    <a:pt x="8929243" y="5841"/>
                  </a:lnTo>
                  <a:lnTo>
                    <a:pt x="8968359" y="22351"/>
                  </a:lnTo>
                  <a:lnTo>
                    <a:pt x="9001506" y="47878"/>
                  </a:lnTo>
                  <a:lnTo>
                    <a:pt x="9027033" y="81025"/>
                  </a:lnTo>
                  <a:lnTo>
                    <a:pt x="9043543" y="120014"/>
                  </a:lnTo>
                  <a:lnTo>
                    <a:pt x="9049385" y="163575"/>
                  </a:lnTo>
                  <a:lnTo>
                    <a:pt x="9049385" y="817626"/>
                  </a:lnTo>
                  <a:lnTo>
                    <a:pt x="9043543" y="861187"/>
                  </a:lnTo>
                  <a:lnTo>
                    <a:pt x="9027033" y="900176"/>
                  </a:lnTo>
                  <a:lnTo>
                    <a:pt x="9001506" y="933323"/>
                  </a:lnTo>
                  <a:lnTo>
                    <a:pt x="8968359" y="958850"/>
                  </a:lnTo>
                  <a:lnTo>
                    <a:pt x="8929243" y="975360"/>
                  </a:lnTo>
                  <a:lnTo>
                    <a:pt x="8885809" y="981201"/>
                  </a:lnTo>
                  <a:lnTo>
                    <a:pt x="163575" y="981201"/>
                  </a:lnTo>
                  <a:lnTo>
                    <a:pt x="120142" y="975360"/>
                  </a:lnTo>
                  <a:lnTo>
                    <a:pt x="81025" y="958850"/>
                  </a:lnTo>
                  <a:lnTo>
                    <a:pt x="47878" y="933323"/>
                  </a:lnTo>
                  <a:lnTo>
                    <a:pt x="22351" y="900176"/>
                  </a:lnTo>
                  <a:lnTo>
                    <a:pt x="5842" y="861187"/>
                  </a:lnTo>
                  <a:lnTo>
                    <a:pt x="0" y="817626"/>
                  </a:lnTo>
                  <a:lnTo>
                    <a:pt x="0" y="163575"/>
                  </a:lnTo>
                  <a:close/>
                </a:path>
              </a:pathLst>
            </a:custGeom>
            <a:ln w="28956">
              <a:solidFill>
                <a:srgbClr val="2B85A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7878571" y="6088507"/>
            <a:ext cx="73691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This</a:t>
            </a:r>
            <a:r>
              <a:rPr dirty="0" sz="2400" spc="-4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method</a:t>
            </a:r>
            <a:r>
              <a:rPr dirty="0" sz="2400" spc="-5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is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used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to</a:t>
            </a:r>
            <a:r>
              <a:rPr dirty="0" sz="2400" spc="-4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create</a:t>
            </a:r>
            <a:r>
              <a:rPr dirty="0" sz="2400" spc="-6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an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instance</a:t>
            </a:r>
            <a:r>
              <a:rPr dirty="0" sz="2400" spc="-4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of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component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7042404" y="7583528"/>
            <a:ext cx="9153525" cy="1079500"/>
            <a:chOff x="7042404" y="7583528"/>
            <a:chExt cx="9153525" cy="1079500"/>
          </a:xfrm>
        </p:grpSpPr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42404" y="7583528"/>
              <a:ext cx="9153144" cy="1078887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065264" y="7598664"/>
              <a:ext cx="9049385" cy="982980"/>
            </a:xfrm>
            <a:custGeom>
              <a:avLst/>
              <a:gdLst/>
              <a:ahLst/>
              <a:cxnLst/>
              <a:rect l="l" t="t" r="r" b="b"/>
              <a:pathLst>
                <a:path w="9049385" h="982979">
                  <a:moveTo>
                    <a:pt x="8885428" y="0"/>
                  </a:moveTo>
                  <a:lnTo>
                    <a:pt x="163575" y="0"/>
                  </a:lnTo>
                  <a:lnTo>
                    <a:pt x="120141" y="5842"/>
                  </a:lnTo>
                  <a:lnTo>
                    <a:pt x="81025" y="22352"/>
                  </a:lnTo>
                  <a:lnTo>
                    <a:pt x="47878" y="48006"/>
                  </a:lnTo>
                  <a:lnTo>
                    <a:pt x="22351" y="81153"/>
                  </a:lnTo>
                  <a:lnTo>
                    <a:pt x="5841" y="120269"/>
                  </a:lnTo>
                  <a:lnTo>
                    <a:pt x="0" y="163830"/>
                  </a:lnTo>
                  <a:lnTo>
                    <a:pt x="0" y="818896"/>
                  </a:lnTo>
                  <a:lnTo>
                    <a:pt x="5841" y="862457"/>
                  </a:lnTo>
                  <a:lnTo>
                    <a:pt x="22351" y="901573"/>
                  </a:lnTo>
                  <a:lnTo>
                    <a:pt x="47878" y="934720"/>
                  </a:lnTo>
                  <a:lnTo>
                    <a:pt x="81025" y="960374"/>
                  </a:lnTo>
                  <a:lnTo>
                    <a:pt x="120141" y="976884"/>
                  </a:lnTo>
                  <a:lnTo>
                    <a:pt x="163575" y="982726"/>
                  </a:lnTo>
                  <a:lnTo>
                    <a:pt x="8885428" y="982726"/>
                  </a:lnTo>
                  <a:lnTo>
                    <a:pt x="8928862" y="976884"/>
                  </a:lnTo>
                  <a:lnTo>
                    <a:pt x="8967978" y="960374"/>
                  </a:lnTo>
                  <a:lnTo>
                    <a:pt x="9001124" y="934720"/>
                  </a:lnTo>
                  <a:lnTo>
                    <a:pt x="9026651" y="901573"/>
                  </a:lnTo>
                  <a:lnTo>
                    <a:pt x="9043162" y="862457"/>
                  </a:lnTo>
                  <a:lnTo>
                    <a:pt x="9049003" y="818896"/>
                  </a:lnTo>
                  <a:lnTo>
                    <a:pt x="9049003" y="163830"/>
                  </a:lnTo>
                  <a:lnTo>
                    <a:pt x="9043162" y="120269"/>
                  </a:lnTo>
                  <a:lnTo>
                    <a:pt x="9026651" y="81153"/>
                  </a:lnTo>
                  <a:lnTo>
                    <a:pt x="9001124" y="48006"/>
                  </a:lnTo>
                  <a:lnTo>
                    <a:pt x="8967978" y="22352"/>
                  </a:lnTo>
                  <a:lnTo>
                    <a:pt x="8928862" y="5842"/>
                  </a:lnTo>
                  <a:lnTo>
                    <a:pt x="88854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7066026" y="7599426"/>
              <a:ext cx="9049385" cy="982980"/>
            </a:xfrm>
            <a:custGeom>
              <a:avLst/>
              <a:gdLst/>
              <a:ahLst/>
              <a:cxnLst/>
              <a:rect l="l" t="t" r="r" b="b"/>
              <a:pathLst>
                <a:path w="9049385" h="982979">
                  <a:moveTo>
                    <a:pt x="0" y="163830"/>
                  </a:moveTo>
                  <a:lnTo>
                    <a:pt x="5842" y="120268"/>
                  </a:lnTo>
                  <a:lnTo>
                    <a:pt x="22351" y="81153"/>
                  </a:lnTo>
                  <a:lnTo>
                    <a:pt x="47878" y="48006"/>
                  </a:lnTo>
                  <a:lnTo>
                    <a:pt x="81025" y="22351"/>
                  </a:lnTo>
                  <a:lnTo>
                    <a:pt x="120142" y="5842"/>
                  </a:lnTo>
                  <a:lnTo>
                    <a:pt x="163575" y="0"/>
                  </a:lnTo>
                  <a:lnTo>
                    <a:pt x="8885428" y="0"/>
                  </a:lnTo>
                  <a:lnTo>
                    <a:pt x="8928862" y="5842"/>
                  </a:lnTo>
                  <a:lnTo>
                    <a:pt x="8967978" y="22351"/>
                  </a:lnTo>
                  <a:lnTo>
                    <a:pt x="9001125" y="48006"/>
                  </a:lnTo>
                  <a:lnTo>
                    <a:pt x="9026652" y="81153"/>
                  </a:lnTo>
                  <a:lnTo>
                    <a:pt x="9043162" y="120268"/>
                  </a:lnTo>
                  <a:lnTo>
                    <a:pt x="9049004" y="163830"/>
                  </a:lnTo>
                  <a:lnTo>
                    <a:pt x="9049004" y="818896"/>
                  </a:lnTo>
                  <a:lnTo>
                    <a:pt x="9043162" y="862457"/>
                  </a:lnTo>
                  <a:lnTo>
                    <a:pt x="9026652" y="901573"/>
                  </a:lnTo>
                  <a:lnTo>
                    <a:pt x="9001125" y="934719"/>
                  </a:lnTo>
                  <a:lnTo>
                    <a:pt x="8967978" y="960374"/>
                  </a:lnTo>
                  <a:lnTo>
                    <a:pt x="8928862" y="976884"/>
                  </a:lnTo>
                  <a:lnTo>
                    <a:pt x="8885428" y="982726"/>
                  </a:lnTo>
                  <a:lnTo>
                    <a:pt x="163575" y="982726"/>
                  </a:lnTo>
                  <a:lnTo>
                    <a:pt x="120142" y="976884"/>
                  </a:lnTo>
                  <a:lnTo>
                    <a:pt x="81025" y="960374"/>
                  </a:lnTo>
                  <a:lnTo>
                    <a:pt x="47878" y="934719"/>
                  </a:lnTo>
                  <a:lnTo>
                    <a:pt x="22351" y="901573"/>
                  </a:lnTo>
                  <a:lnTo>
                    <a:pt x="5842" y="862457"/>
                  </a:lnTo>
                  <a:lnTo>
                    <a:pt x="0" y="818896"/>
                  </a:lnTo>
                  <a:lnTo>
                    <a:pt x="0" y="163830"/>
                  </a:lnTo>
                  <a:close/>
                </a:path>
              </a:pathLst>
            </a:custGeom>
            <a:ln w="28956">
              <a:solidFill>
                <a:srgbClr val="CE9F4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7220457" y="7855966"/>
            <a:ext cx="86741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This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method</a:t>
            </a:r>
            <a:r>
              <a:rPr dirty="0" sz="2400" spc="-7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is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 used</a:t>
            </a:r>
            <a:r>
              <a:rPr dirty="0" sz="2400" spc="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to</a:t>
            </a:r>
            <a:r>
              <a:rPr dirty="0" sz="2400" spc="-4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compile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components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with</a:t>
            </a:r>
            <a:r>
              <a:rPr dirty="0" sz="2400" spc="-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an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external</a:t>
            </a:r>
            <a:r>
              <a:rPr dirty="0" sz="2400" spc="-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template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046988" y="9441178"/>
            <a:ext cx="2303145" cy="818515"/>
            <a:chOff x="1046988" y="9441178"/>
            <a:chExt cx="2303145" cy="818515"/>
          </a:xfrm>
        </p:grpSpPr>
        <p:sp>
          <p:nvSpPr>
            <p:cNvPr id="40" name="object 40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2276856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2276856" y="792480"/>
                  </a:lnTo>
                  <a:lnTo>
                    <a:pt x="2276856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0" y="792480"/>
                  </a:moveTo>
                  <a:lnTo>
                    <a:pt x="2276856" y="792480"/>
                  </a:lnTo>
                  <a:lnTo>
                    <a:pt x="2276856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25907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5736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16421100" y="0"/>
                </a:moveTo>
                <a:lnTo>
                  <a:pt x="0" y="0"/>
                </a:lnTo>
                <a:lnTo>
                  <a:pt x="0" y="28955"/>
                </a:lnTo>
                <a:lnTo>
                  <a:pt x="16421100" y="28955"/>
                </a:lnTo>
                <a:lnTo>
                  <a:pt x="1642110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7361" y="599312"/>
            <a:ext cx="7169150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10"/>
              <a:t>ComponentFixture</a:t>
            </a:r>
            <a:r>
              <a:rPr dirty="0" sz="5600" spc="-145"/>
              <a:t> </a:t>
            </a:r>
            <a:r>
              <a:rPr dirty="0" sz="5600" spc="-5"/>
              <a:t>Class</a:t>
            </a:r>
            <a:endParaRPr sz="5600"/>
          </a:p>
        </p:txBody>
      </p:sp>
      <p:grpSp>
        <p:nvGrpSpPr>
          <p:cNvPr id="4" name="object 4"/>
          <p:cNvGrpSpPr/>
          <p:nvPr/>
        </p:nvGrpSpPr>
        <p:grpSpPr>
          <a:xfrm>
            <a:off x="2209800" y="1888269"/>
            <a:ext cx="13929360" cy="840105"/>
            <a:chOff x="2209800" y="1888269"/>
            <a:chExt cx="13929360" cy="8401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9800" y="1888269"/>
              <a:ext cx="13929360" cy="83969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232659" y="1904999"/>
              <a:ext cx="13825855" cy="742315"/>
            </a:xfrm>
            <a:custGeom>
              <a:avLst/>
              <a:gdLst/>
              <a:ahLst/>
              <a:cxnLst/>
              <a:rect l="l" t="t" r="r" b="b"/>
              <a:pathLst>
                <a:path w="13825855" h="742314">
                  <a:moveTo>
                    <a:pt x="13701903" y="0"/>
                  </a:moveTo>
                  <a:lnTo>
                    <a:pt x="123697" y="0"/>
                  </a:lnTo>
                  <a:lnTo>
                    <a:pt x="75564" y="9778"/>
                  </a:lnTo>
                  <a:lnTo>
                    <a:pt x="36194" y="36195"/>
                  </a:lnTo>
                  <a:lnTo>
                    <a:pt x="9778" y="75565"/>
                  </a:lnTo>
                  <a:lnTo>
                    <a:pt x="0" y="123698"/>
                  </a:lnTo>
                  <a:lnTo>
                    <a:pt x="0" y="618363"/>
                  </a:lnTo>
                  <a:lnTo>
                    <a:pt x="9778" y="666496"/>
                  </a:lnTo>
                  <a:lnTo>
                    <a:pt x="36194" y="705866"/>
                  </a:lnTo>
                  <a:lnTo>
                    <a:pt x="75564" y="732281"/>
                  </a:lnTo>
                  <a:lnTo>
                    <a:pt x="123697" y="742060"/>
                  </a:lnTo>
                  <a:lnTo>
                    <a:pt x="13701903" y="742060"/>
                  </a:lnTo>
                  <a:lnTo>
                    <a:pt x="13750036" y="732281"/>
                  </a:lnTo>
                  <a:lnTo>
                    <a:pt x="13789406" y="705866"/>
                  </a:lnTo>
                  <a:lnTo>
                    <a:pt x="13815822" y="666496"/>
                  </a:lnTo>
                  <a:lnTo>
                    <a:pt x="13825601" y="618363"/>
                  </a:lnTo>
                  <a:lnTo>
                    <a:pt x="13825601" y="123698"/>
                  </a:lnTo>
                  <a:lnTo>
                    <a:pt x="13815822" y="75565"/>
                  </a:lnTo>
                  <a:lnTo>
                    <a:pt x="13789406" y="36195"/>
                  </a:lnTo>
                  <a:lnTo>
                    <a:pt x="13750036" y="9778"/>
                  </a:lnTo>
                  <a:lnTo>
                    <a:pt x="13701903" y="0"/>
                  </a:lnTo>
                  <a:close/>
                </a:path>
              </a:pathLst>
            </a:custGeom>
            <a:solidFill>
              <a:srgbClr val="0D80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233422" y="1905761"/>
              <a:ext cx="13825855" cy="742315"/>
            </a:xfrm>
            <a:custGeom>
              <a:avLst/>
              <a:gdLst/>
              <a:ahLst/>
              <a:cxnLst/>
              <a:rect l="l" t="t" r="r" b="b"/>
              <a:pathLst>
                <a:path w="13825855" h="742314">
                  <a:moveTo>
                    <a:pt x="0" y="123698"/>
                  </a:moveTo>
                  <a:lnTo>
                    <a:pt x="9778" y="75565"/>
                  </a:lnTo>
                  <a:lnTo>
                    <a:pt x="36194" y="36195"/>
                  </a:lnTo>
                  <a:lnTo>
                    <a:pt x="75564" y="9779"/>
                  </a:lnTo>
                  <a:lnTo>
                    <a:pt x="123697" y="0"/>
                  </a:lnTo>
                  <a:lnTo>
                    <a:pt x="13701902" y="0"/>
                  </a:lnTo>
                  <a:lnTo>
                    <a:pt x="13750035" y="9779"/>
                  </a:lnTo>
                  <a:lnTo>
                    <a:pt x="13789406" y="36195"/>
                  </a:lnTo>
                  <a:lnTo>
                    <a:pt x="13815822" y="75565"/>
                  </a:lnTo>
                  <a:lnTo>
                    <a:pt x="13825601" y="123698"/>
                  </a:lnTo>
                  <a:lnTo>
                    <a:pt x="13825601" y="618363"/>
                  </a:lnTo>
                  <a:lnTo>
                    <a:pt x="13815822" y="666496"/>
                  </a:lnTo>
                  <a:lnTo>
                    <a:pt x="13789406" y="705866"/>
                  </a:lnTo>
                  <a:lnTo>
                    <a:pt x="13750035" y="732282"/>
                  </a:lnTo>
                  <a:lnTo>
                    <a:pt x="13701902" y="742061"/>
                  </a:lnTo>
                  <a:lnTo>
                    <a:pt x="123697" y="742061"/>
                  </a:lnTo>
                  <a:lnTo>
                    <a:pt x="75564" y="732282"/>
                  </a:lnTo>
                  <a:lnTo>
                    <a:pt x="36194" y="705866"/>
                  </a:lnTo>
                  <a:lnTo>
                    <a:pt x="9778" y="666496"/>
                  </a:lnTo>
                  <a:lnTo>
                    <a:pt x="0" y="618363"/>
                  </a:lnTo>
                  <a:lnTo>
                    <a:pt x="0" y="123698"/>
                  </a:lnTo>
                  <a:close/>
                </a:path>
              </a:pathLst>
            </a:custGeom>
            <a:ln w="2895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3173095" y="2039873"/>
            <a:ext cx="118598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ComponentFixture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provides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 features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debugging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component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dirty="0"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methods: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289048" y="3256808"/>
            <a:ext cx="3881754" cy="899160"/>
            <a:chOff x="2289048" y="3256808"/>
            <a:chExt cx="3881754" cy="89916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9048" y="3256808"/>
              <a:ext cx="3881628" cy="89913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321052" y="3273551"/>
              <a:ext cx="3778250" cy="810895"/>
            </a:xfrm>
            <a:custGeom>
              <a:avLst/>
              <a:gdLst/>
              <a:ahLst/>
              <a:cxnLst/>
              <a:rect l="l" t="t" r="r" b="b"/>
              <a:pathLst>
                <a:path w="3778250" h="810895">
                  <a:moveTo>
                    <a:pt x="3372358" y="0"/>
                  </a:moveTo>
                  <a:lnTo>
                    <a:pt x="0" y="0"/>
                  </a:lnTo>
                  <a:lnTo>
                    <a:pt x="0" y="810640"/>
                  </a:lnTo>
                  <a:lnTo>
                    <a:pt x="3372358" y="810640"/>
                  </a:lnTo>
                  <a:lnTo>
                    <a:pt x="3777742" y="405256"/>
                  </a:lnTo>
                  <a:lnTo>
                    <a:pt x="3372358" y="0"/>
                  </a:lnTo>
                  <a:close/>
                </a:path>
              </a:pathLst>
            </a:custGeom>
            <a:solidFill>
              <a:srgbClr val="229F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321814" y="3274313"/>
              <a:ext cx="3778250" cy="810895"/>
            </a:xfrm>
            <a:custGeom>
              <a:avLst/>
              <a:gdLst/>
              <a:ahLst/>
              <a:cxnLst/>
              <a:rect l="l" t="t" r="r" b="b"/>
              <a:pathLst>
                <a:path w="3778250" h="810895">
                  <a:moveTo>
                    <a:pt x="0" y="0"/>
                  </a:moveTo>
                  <a:lnTo>
                    <a:pt x="3372358" y="0"/>
                  </a:lnTo>
                  <a:lnTo>
                    <a:pt x="3777741" y="405256"/>
                  </a:lnTo>
                  <a:lnTo>
                    <a:pt x="3372358" y="810640"/>
                  </a:lnTo>
                  <a:lnTo>
                    <a:pt x="0" y="810640"/>
                  </a:lnTo>
                  <a:lnTo>
                    <a:pt x="0" y="0"/>
                  </a:lnTo>
                  <a:close/>
                </a:path>
              </a:pathLst>
            </a:custGeom>
            <a:ln w="2895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2863088" y="3443096"/>
            <a:ext cx="24618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componentInstance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289048" y="4454672"/>
            <a:ext cx="3881754" cy="899160"/>
            <a:chOff x="2289048" y="4454672"/>
            <a:chExt cx="3881754" cy="89916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9048" y="4454672"/>
              <a:ext cx="3881628" cy="89913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321052" y="4469892"/>
              <a:ext cx="3778250" cy="812165"/>
            </a:xfrm>
            <a:custGeom>
              <a:avLst/>
              <a:gdLst/>
              <a:ahLst/>
              <a:cxnLst/>
              <a:rect l="l" t="t" r="r" b="b"/>
              <a:pathLst>
                <a:path w="3778250" h="812164">
                  <a:moveTo>
                    <a:pt x="3372358" y="0"/>
                  </a:moveTo>
                  <a:lnTo>
                    <a:pt x="0" y="0"/>
                  </a:lnTo>
                  <a:lnTo>
                    <a:pt x="0" y="812165"/>
                  </a:lnTo>
                  <a:lnTo>
                    <a:pt x="3372358" y="812165"/>
                  </a:lnTo>
                  <a:lnTo>
                    <a:pt x="3777742" y="406019"/>
                  </a:lnTo>
                  <a:lnTo>
                    <a:pt x="3372358" y="0"/>
                  </a:lnTo>
                  <a:close/>
                </a:path>
              </a:pathLst>
            </a:custGeom>
            <a:solidFill>
              <a:srgbClr val="2B85A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321814" y="4470654"/>
              <a:ext cx="3778250" cy="812165"/>
            </a:xfrm>
            <a:custGeom>
              <a:avLst/>
              <a:gdLst/>
              <a:ahLst/>
              <a:cxnLst/>
              <a:rect l="l" t="t" r="r" b="b"/>
              <a:pathLst>
                <a:path w="3778250" h="812164">
                  <a:moveTo>
                    <a:pt x="0" y="0"/>
                  </a:moveTo>
                  <a:lnTo>
                    <a:pt x="3372358" y="0"/>
                  </a:lnTo>
                  <a:lnTo>
                    <a:pt x="3777741" y="406019"/>
                  </a:lnTo>
                  <a:lnTo>
                    <a:pt x="3372358" y="812165"/>
                  </a:lnTo>
                  <a:lnTo>
                    <a:pt x="0" y="812165"/>
                  </a:lnTo>
                  <a:lnTo>
                    <a:pt x="0" y="0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3192272" y="4640960"/>
            <a:ext cx="182498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debugElement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289048" y="5632724"/>
            <a:ext cx="3881754" cy="899160"/>
            <a:chOff x="2289048" y="5632724"/>
            <a:chExt cx="3881754" cy="899160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9048" y="5632724"/>
              <a:ext cx="3881628" cy="89913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321052" y="5649467"/>
              <a:ext cx="3778250" cy="810895"/>
            </a:xfrm>
            <a:custGeom>
              <a:avLst/>
              <a:gdLst/>
              <a:ahLst/>
              <a:cxnLst/>
              <a:rect l="l" t="t" r="r" b="b"/>
              <a:pathLst>
                <a:path w="3778250" h="810895">
                  <a:moveTo>
                    <a:pt x="3372358" y="0"/>
                  </a:moveTo>
                  <a:lnTo>
                    <a:pt x="0" y="0"/>
                  </a:lnTo>
                  <a:lnTo>
                    <a:pt x="0" y="810641"/>
                  </a:lnTo>
                  <a:lnTo>
                    <a:pt x="3372358" y="810641"/>
                  </a:lnTo>
                  <a:lnTo>
                    <a:pt x="3777742" y="405257"/>
                  </a:lnTo>
                  <a:lnTo>
                    <a:pt x="3372358" y="0"/>
                  </a:lnTo>
                  <a:close/>
                </a:path>
              </a:pathLst>
            </a:custGeom>
            <a:solidFill>
              <a:srgbClr val="CE9F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321814" y="5650229"/>
              <a:ext cx="3778250" cy="810895"/>
            </a:xfrm>
            <a:custGeom>
              <a:avLst/>
              <a:gdLst/>
              <a:ahLst/>
              <a:cxnLst/>
              <a:rect l="l" t="t" r="r" b="b"/>
              <a:pathLst>
                <a:path w="3778250" h="810895">
                  <a:moveTo>
                    <a:pt x="0" y="0"/>
                  </a:moveTo>
                  <a:lnTo>
                    <a:pt x="3372358" y="0"/>
                  </a:lnTo>
                  <a:lnTo>
                    <a:pt x="3777741" y="405257"/>
                  </a:lnTo>
                  <a:lnTo>
                    <a:pt x="3372358" y="810641"/>
                  </a:lnTo>
                  <a:lnTo>
                    <a:pt x="0" y="810641"/>
                  </a:lnTo>
                  <a:lnTo>
                    <a:pt x="0" y="0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3198622" y="5819902"/>
            <a:ext cx="17970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nativeElement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899147" y="3290382"/>
            <a:ext cx="9151620" cy="844550"/>
            <a:chOff x="6899147" y="3290382"/>
            <a:chExt cx="9151620" cy="844550"/>
          </a:xfrm>
        </p:grpSpPr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99147" y="3290382"/>
              <a:ext cx="9151620" cy="84422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920483" y="3305555"/>
              <a:ext cx="9049385" cy="746760"/>
            </a:xfrm>
            <a:custGeom>
              <a:avLst/>
              <a:gdLst/>
              <a:ahLst/>
              <a:cxnLst/>
              <a:rect l="l" t="t" r="r" b="b"/>
              <a:pathLst>
                <a:path w="9049385" h="746760">
                  <a:moveTo>
                    <a:pt x="8924925" y="0"/>
                  </a:moveTo>
                  <a:lnTo>
                    <a:pt x="124460" y="0"/>
                  </a:lnTo>
                  <a:lnTo>
                    <a:pt x="76073" y="9778"/>
                  </a:lnTo>
                  <a:lnTo>
                    <a:pt x="36449" y="36449"/>
                  </a:lnTo>
                  <a:lnTo>
                    <a:pt x="9779" y="76073"/>
                  </a:lnTo>
                  <a:lnTo>
                    <a:pt x="0" y="124460"/>
                  </a:lnTo>
                  <a:lnTo>
                    <a:pt x="0" y="622300"/>
                  </a:lnTo>
                  <a:lnTo>
                    <a:pt x="9779" y="670687"/>
                  </a:lnTo>
                  <a:lnTo>
                    <a:pt x="36449" y="710311"/>
                  </a:lnTo>
                  <a:lnTo>
                    <a:pt x="76073" y="736981"/>
                  </a:lnTo>
                  <a:lnTo>
                    <a:pt x="124460" y="746760"/>
                  </a:lnTo>
                  <a:lnTo>
                    <a:pt x="8924925" y="746760"/>
                  </a:lnTo>
                  <a:lnTo>
                    <a:pt x="8973312" y="736981"/>
                  </a:lnTo>
                  <a:lnTo>
                    <a:pt x="9012936" y="710311"/>
                  </a:lnTo>
                  <a:lnTo>
                    <a:pt x="9039606" y="670687"/>
                  </a:lnTo>
                  <a:lnTo>
                    <a:pt x="9049385" y="622300"/>
                  </a:lnTo>
                  <a:lnTo>
                    <a:pt x="9049385" y="124460"/>
                  </a:lnTo>
                  <a:lnTo>
                    <a:pt x="9039606" y="76073"/>
                  </a:lnTo>
                  <a:lnTo>
                    <a:pt x="9012936" y="36449"/>
                  </a:lnTo>
                  <a:lnTo>
                    <a:pt x="8973312" y="9778"/>
                  </a:lnTo>
                  <a:lnTo>
                    <a:pt x="89249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921245" y="3306317"/>
              <a:ext cx="9049385" cy="746760"/>
            </a:xfrm>
            <a:custGeom>
              <a:avLst/>
              <a:gdLst/>
              <a:ahLst/>
              <a:cxnLst/>
              <a:rect l="l" t="t" r="r" b="b"/>
              <a:pathLst>
                <a:path w="9049385" h="746760">
                  <a:moveTo>
                    <a:pt x="0" y="124459"/>
                  </a:moveTo>
                  <a:lnTo>
                    <a:pt x="9778" y="76073"/>
                  </a:lnTo>
                  <a:lnTo>
                    <a:pt x="36449" y="36449"/>
                  </a:lnTo>
                  <a:lnTo>
                    <a:pt x="76073" y="9778"/>
                  </a:lnTo>
                  <a:lnTo>
                    <a:pt x="124459" y="0"/>
                  </a:lnTo>
                  <a:lnTo>
                    <a:pt x="8924925" y="0"/>
                  </a:lnTo>
                  <a:lnTo>
                    <a:pt x="8973312" y="9778"/>
                  </a:lnTo>
                  <a:lnTo>
                    <a:pt x="9012936" y="36449"/>
                  </a:lnTo>
                  <a:lnTo>
                    <a:pt x="9039606" y="76073"/>
                  </a:lnTo>
                  <a:lnTo>
                    <a:pt x="9049385" y="124459"/>
                  </a:lnTo>
                  <a:lnTo>
                    <a:pt x="9049385" y="622299"/>
                  </a:lnTo>
                  <a:lnTo>
                    <a:pt x="9039606" y="670686"/>
                  </a:lnTo>
                  <a:lnTo>
                    <a:pt x="9012936" y="710310"/>
                  </a:lnTo>
                  <a:lnTo>
                    <a:pt x="8973312" y="736980"/>
                  </a:lnTo>
                  <a:lnTo>
                    <a:pt x="8924925" y="746759"/>
                  </a:lnTo>
                  <a:lnTo>
                    <a:pt x="124459" y="746759"/>
                  </a:lnTo>
                  <a:lnTo>
                    <a:pt x="76073" y="736980"/>
                  </a:lnTo>
                  <a:lnTo>
                    <a:pt x="36449" y="710310"/>
                  </a:lnTo>
                  <a:lnTo>
                    <a:pt x="9778" y="670686"/>
                  </a:lnTo>
                  <a:lnTo>
                    <a:pt x="0" y="622299"/>
                  </a:lnTo>
                  <a:lnTo>
                    <a:pt x="0" y="124459"/>
                  </a:lnTo>
                  <a:close/>
                </a:path>
              </a:pathLst>
            </a:custGeom>
            <a:ln w="28956">
              <a:solidFill>
                <a:srgbClr val="229F9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8715247" y="3445002"/>
            <a:ext cx="54165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This</a:t>
            </a:r>
            <a:r>
              <a:rPr dirty="0" sz="2400" spc="-4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property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returns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component</a:t>
            </a:r>
            <a:r>
              <a:rPr dirty="0" sz="2400" spc="-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object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899147" y="4486722"/>
            <a:ext cx="9151620" cy="844550"/>
            <a:chOff x="6899147" y="4486722"/>
            <a:chExt cx="9151620" cy="844550"/>
          </a:xfrm>
        </p:grpSpPr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99147" y="4486722"/>
              <a:ext cx="9151620" cy="84422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920483" y="4503419"/>
              <a:ext cx="9049385" cy="746760"/>
            </a:xfrm>
            <a:custGeom>
              <a:avLst/>
              <a:gdLst/>
              <a:ahLst/>
              <a:cxnLst/>
              <a:rect l="l" t="t" r="r" b="b"/>
              <a:pathLst>
                <a:path w="9049385" h="746760">
                  <a:moveTo>
                    <a:pt x="8924925" y="0"/>
                  </a:moveTo>
                  <a:lnTo>
                    <a:pt x="124460" y="0"/>
                  </a:lnTo>
                  <a:lnTo>
                    <a:pt x="76073" y="9778"/>
                  </a:lnTo>
                  <a:lnTo>
                    <a:pt x="36449" y="36449"/>
                  </a:lnTo>
                  <a:lnTo>
                    <a:pt x="9779" y="76072"/>
                  </a:lnTo>
                  <a:lnTo>
                    <a:pt x="0" y="124459"/>
                  </a:lnTo>
                  <a:lnTo>
                    <a:pt x="0" y="622300"/>
                  </a:lnTo>
                  <a:lnTo>
                    <a:pt x="9779" y="670687"/>
                  </a:lnTo>
                  <a:lnTo>
                    <a:pt x="36449" y="710310"/>
                  </a:lnTo>
                  <a:lnTo>
                    <a:pt x="76073" y="736980"/>
                  </a:lnTo>
                  <a:lnTo>
                    <a:pt x="124460" y="746759"/>
                  </a:lnTo>
                  <a:lnTo>
                    <a:pt x="8924925" y="746759"/>
                  </a:lnTo>
                  <a:lnTo>
                    <a:pt x="8973312" y="736980"/>
                  </a:lnTo>
                  <a:lnTo>
                    <a:pt x="9012936" y="710310"/>
                  </a:lnTo>
                  <a:lnTo>
                    <a:pt x="9039606" y="670687"/>
                  </a:lnTo>
                  <a:lnTo>
                    <a:pt x="9049385" y="622300"/>
                  </a:lnTo>
                  <a:lnTo>
                    <a:pt x="9049385" y="124459"/>
                  </a:lnTo>
                  <a:lnTo>
                    <a:pt x="9039606" y="76072"/>
                  </a:lnTo>
                  <a:lnTo>
                    <a:pt x="9012936" y="36449"/>
                  </a:lnTo>
                  <a:lnTo>
                    <a:pt x="8973312" y="9778"/>
                  </a:lnTo>
                  <a:lnTo>
                    <a:pt x="89249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6921245" y="4504181"/>
              <a:ext cx="9049385" cy="746760"/>
            </a:xfrm>
            <a:custGeom>
              <a:avLst/>
              <a:gdLst/>
              <a:ahLst/>
              <a:cxnLst/>
              <a:rect l="l" t="t" r="r" b="b"/>
              <a:pathLst>
                <a:path w="9049385" h="746760">
                  <a:moveTo>
                    <a:pt x="0" y="124459"/>
                  </a:moveTo>
                  <a:lnTo>
                    <a:pt x="9778" y="76072"/>
                  </a:lnTo>
                  <a:lnTo>
                    <a:pt x="36449" y="36448"/>
                  </a:lnTo>
                  <a:lnTo>
                    <a:pt x="76073" y="9778"/>
                  </a:lnTo>
                  <a:lnTo>
                    <a:pt x="124459" y="0"/>
                  </a:lnTo>
                  <a:lnTo>
                    <a:pt x="8924925" y="0"/>
                  </a:lnTo>
                  <a:lnTo>
                    <a:pt x="8973312" y="9778"/>
                  </a:lnTo>
                  <a:lnTo>
                    <a:pt x="9012936" y="36448"/>
                  </a:lnTo>
                  <a:lnTo>
                    <a:pt x="9039606" y="76072"/>
                  </a:lnTo>
                  <a:lnTo>
                    <a:pt x="9049385" y="124459"/>
                  </a:lnTo>
                  <a:lnTo>
                    <a:pt x="9049385" y="622300"/>
                  </a:lnTo>
                  <a:lnTo>
                    <a:pt x="9039606" y="670687"/>
                  </a:lnTo>
                  <a:lnTo>
                    <a:pt x="9012936" y="710310"/>
                  </a:lnTo>
                  <a:lnTo>
                    <a:pt x="8973312" y="736980"/>
                  </a:lnTo>
                  <a:lnTo>
                    <a:pt x="8924925" y="746759"/>
                  </a:lnTo>
                  <a:lnTo>
                    <a:pt x="124459" y="746759"/>
                  </a:lnTo>
                  <a:lnTo>
                    <a:pt x="76073" y="736980"/>
                  </a:lnTo>
                  <a:lnTo>
                    <a:pt x="36449" y="710310"/>
                  </a:lnTo>
                  <a:lnTo>
                    <a:pt x="9778" y="670687"/>
                  </a:lnTo>
                  <a:lnTo>
                    <a:pt x="0" y="622300"/>
                  </a:lnTo>
                  <a:lnTo>
                    <a:pt x="0" y="124459"/>
                  </a:lnTo>
                  <a:close/>
                </a:path>
              </a:pathLst>
            </a:custGeom>
            <a:ln w="28956">
              <a:solidFill>
                <a:srgbClr val="2B85A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7566152" y="4640960"/>
            <a:ext cx="7690484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This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property returns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2400" spc="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test</a:t>
            </a:r>
            <a:r>
              <a:rPr dirty="0" sz="2400" spc="-8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host</a:t>
            </a:r>
            <a:r>
              <a:rPr dirty="0" sz="2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element</a:t>
            </a:r>
            <a:r>
              <a:rPr dirty="0" sz="2400" spc="-6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35">
                <a:solidFill>
                  <a:srgbClr val="5F5F5F"/>
                </a:solidFill>
                <a:latin typeface="Calibri"/>
                <a:cs typeface="Calibri"/>
              </a:rPr>
              <a:t>for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component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899147" y="5570220"/>
            <a:ext cx="9151620" cy="1108075"/>
            <a:chOff x="6899147" y="5570220"/>
            <a:chExt cx="9151620" cy="1108075"/>
          </a:xfrm>
        </p:grpSpPr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99147" y="5664774"/>
              <a:ext cx="9151620" cy="84422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90587" y="5570220"/>
              <a:ext cx="9025127" cy="110794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920483" y="5679948"/>
              <a:ext cx="9049385" cy="746760"/>
            </a:xfrm>
            <a:custGeom>
              <a:avLst/>
              <a:gdLst/>
              <a:ahLst/>
              <a:cxnLst/>
              <a:rect l="l" t="t" r="r" b="b"/>
              <a:pathLst>
                <a:path w="9049385" h="746760">
                  <a:moveTo>
                    <a:pt x="8924925" y="0"/>
                  </a:moveTo>
                  <a:lnTo>
                    <a:pt x="124460" y="0"/>
                  </a:lnTo>
                  <a:lnTo>
                    <a:pt x="76073" y="9778"/>
                  </a:lnTo>
                  <a:lnTo>
                    <a:pt x="36449" y="36449"/>
                  </a:lnTo>
                  <a:lnTo>
                    <a:pt x="9779" y="76073"/>
                  </a:lnTo>
                  <a:lnTo>
                    <a:pt x="0" y="124460"/>
                  </a:lnTo>
                  <a:lnTo>
                    <a:pt x="0" y="622300"/>
                  </a:lnTo>
                  <a:lnTo>
                    <a:pt x="9779" y="670687"/>
                  </a:lnTo>
                  <a:lnTo>
                    <a:pt x="36449" y="710311"/>
                  </a:lnTo>
                  <a:lnTo>
                    <a:pt x="76073" y="736980"/>
                  </a:lnTo>
                  <a:lnTo>
                    <a:pt x="124460" y="746760"/>
                  </a:lnTo>
                  <a:lnTo>
                    <a:pt x="8924925" y="746760"/>
                  </a:lnTo>
                  <a:lnTo>
                    <a:pt x="8973312" y="736980"/>
                  </a:lnTo>
                  <a:lnTo>
                    <a:pt x="9012936" y="710311"/>
                  </a:lnTo>
                  <a:lnTo>
                    <a:pt x="9039606" y="670687"/>
                  </a:lnTo>
                  <a:lnTo>
                    <a:pt x="9049385" y="622300"/>
                  </a:lnTo>
                  <a:lnTo>
                    <a:pt x="9049385" y="124460"/>
                  </a:lnTo>
                  <a:lnTo>
                    <a:pt x="9039606" y="76073"/>
                  </a:lnTo>
                  <a:lnTo>
                    <a:pt x="9012936" y="36449"/>
                  </a:lnTo>
                  <a:lnTo>
                    <a:pt x="8973312" y="9778"/>
                  </a:lnTo>
                  <a:lnTo>
                    <a:pt x="89249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921245" y="5680710"/>
              <a:ext cx="9049385" cy="746760"/>
            </a:xfrm>
            <a:custGeom>
              <a:avLst/>
              <a:gdLst/>
              <a:ahLst/>
              <a:cxnLst/>
              <a:rect l="l" t="t" r="r" b="b"/>
              <a:pathLst>
                <a:path w="9049385" h="746760">
                  <a:moveTo>
                    <a:pt x="0" y="124460"/>
                  </a:moveTo>
                  <a:lnTo>
                    <a:pt x="9778" y="76073"/>
                  </a:lnTo>
                  <a:lnTo>
                    <a:pt x="36449" y="36449"/>
                  </a:lnTo>
                  <a:lnTo>
                    <a:pt x="76073" y="9778"/>
                  </a:lnTo>
                  <a:lnTo>
                    <a:pt x="124459" y="0"/>
                  </a:lnTo>
                  <a:lnTo>
                    <a:pt x="8924925" y="0"/>
                  </a:lnTo>
                  <a:lnTo>
                    <a:pt x="8973312" y="9778"/>
                  </a:lnTo>
                  <a:lnTo>
                    <a:pt x="9012936" y="36449"/>
                  </a:lnTo>
                  <a:lnTo>
                    <a:pt x="9039606" y="76073"/>
                  </a:lnTo>
                  <a:lnTo>
                    <a:pt x="9049385" y="124460"/>
                  </a:lnTo>
                  <a:lnTo>
                    <a:pt x="9049385" y="622300"/>
                  </a:lnTo>
                  <a:lnTo>
                    <a:pt x="9039606" y="670687"/>
                  </a:lnTo>
                  <a:lnTo>
                    <a:pt x="9012936" y="710311"/>
                  </a:lnTo>
                  <a:lnTo>
                    <a:pt x="8973312" y="736980"/>
                  </a:lnTo>
                  <a:lnTo>
                    <a:pt x="8924925" y="746760"/>
                  </a:lnTo>
                  <a:lnTo>
                    <a:pt x="124459" y="746760"/>
                  </a:lnTo>
                  <a:lnTo>
                    <a:pt x="76073" y="736980"/>
                  </a:lnTo>
                  <a:lnTo>
                    <a:pt x="36449" y="710311"/>
                  </a:lnTo>
                  <a:lnTo>
                    <a:pt x="9778" y="670687"/>
                  </a:lnTo>
                  <a:lnTo>
                    <a:pt x="0" y="622300"/>
                  </a:lnTo>
                  <a:lnTo>
                    <a:pt x="0" y="124460"/>
                  </a:lnTo>
                  <a:close/>
                </a:path>
              </a:pathLst>
            </a:custGeom>
            <a:ln w="28956">
              <a:solidFill>
                <a:srgbClr val="CE9F4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7187565" y="5637021"/>
            <a:ext cx="847407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94355" marR="5080" indent="-308229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This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property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returns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DOM object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representing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host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element </a:t>
            </a:r>
            <a:r>
              <a:rPr dirty="0" sz="2400" spc="-5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35">
                <a:solidFill>
                  <a:srgbClr val="5F5F5F"/>
                </a:solidFill>
                <a:latin typeface="Calibri"/>
                <a:cs typeface="Calibri"/>
              </a:rPr>
              <a:t>for</a:t>
            </a:r>
            <a:r>
              <a:rPr dirty="0" sz="2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component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289048" y="6856496"/>
            <a:ext cx="3881754" cy="899160"/>
            <a:chOff x="2289048" y="6856496"/>
            <a:chExt cx="3881754" cy="899160"/>
          </a:xfrm>
        </p:grpSpPr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9048" y="6856496"/>
              <a:ext cx="3881628" cy="899139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2321052" y="6873239"/>
              <a:ext cx="3778250" cy="810895"/>
            </a:xfrm>
            <a:custGeom>
              <a:avLst/>
              <a:gdLst/>
              <a:ahLst/>
              <a:cxnLst/>
              <a:rect l="l" t="t" r="r" b="b"/>
              <a:pathLst>
                <a:path w="3778250" h="810895">
                  <a:moveTo>
                    <a:pt x="3372358" y="0"/>
                  </a:moveTo>
                  <a:lnTo>
                    <a:pt x="0" y="0"/>
                  </a:lnTo>
                  <a:lnTo>
                    <a:pt x="0" y="810640"/>
                  </a:lnTo>
                  <a:lnTo>
                    <a:pt x="3372358" y="810640"/>
                  </a:lnTo>
                  <a:lnTo>
                    <a:pt x="3777742" y="405256"/>
                  </a:lnTo>
                  <a:lnTo>
                    <a:pt x="3372358" y="0"/>
                  </a:lnTo>
                  <a:close/>
                </a:path>
              </a:pathLst>
            </a:custGeom>
            <a:solidFill>
              <a:srgbClr val="6C1F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321814" y="6874001"/>
              <a:ext cx="3778250" cy="810895"/>
            </a:xfrm>
            <a:custGeom>
              <a:avLst/>
              <a:gdLst/>
              <a:ahLst/>
              <a:cxnLst/>
              <a:rect l="l" t="t" r="r" b="b"/>
              <a:pathLst>
                <a:path w="3778250" h="810895">
                  <a:moveTo>
                    <a:pt x="0" y="0"/>
                  </a:moveTo>
                  <a:lnTo>
                    <a:pt x="3372358" y="0"/>
                  </a:lnTo>
                  <a:lnTo>
                    <a:pt x="3777741" y="405256"/>
                  </a:lnTo>
                  <a:lnTo>
                    <a:pt x="3372358" y="810641"/>
                  </a:lnTo>
                  <a:lnTo>
                    <a:pt x="0" y="810641"/>
                  </a:lnTo>
                  <a:lnTo>
                    <a:pt x="0" y="0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3017011" y="7044004"/>
            <a:ext cx="215328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400" spc="5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tC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2400" spc="-3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2400" spc="-1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dirty="0" sz="24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6899147" y="6793992"/>
            <a:ext cx="9151620" cy="1108075"/>
            <a:chOff x="6899147" y="6793992"/>
            <a:chExt cx="9151620" cy="1108075"/>
          </a:xfrm>
        </p:grpSpPr>
        <p:pic>
          <p:nvPicPr>
            <p:cNvPr id="46" name="object 4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99147" y="6888546"/>
              <a:ext cx="9151620" cy="84422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68311" y="6793992"/>
              <a:ext cx="8869680" cy="1107948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6920483" y="6903720"/>
              <a:ext cx="9049385" cy="746760"/>
            </a:xfrm>
            <a:custGeom>
              <a:avLst/>
              <a:gdLst/>
              <a:ahLst/>
              <a:cxnLst/>
              <a:rect l="l" t="t" r="r" b="b"/>
              <a:pathLst>
                <a:path w="9049385" h="746759">
                  <a:moveTo>
                    <a:pt x="8924925" y="0"/>
                  </a:moveTo>
                  <a:lnTo>
                    <a:pt x="124460" y="0"/>
                  </a:lnTo>
                  <a:lnTo>
                    <a:pt x="76073" y="9778"/>
                  </a:lnTo>
                  <a:lnTo>
                    <a:pt x="36449" y="36449"/>
                  </a:lnTo>
                  <a:lnTo>
                    <a:pt x="9779" y="76072"/>
                  </a:lnTo>
                  <a:lnTo>
                    <a:pt x="0" y="124459"/>
                  </a:lnTo>
                  <a:lnTo>
                    <a:pt x="0" y="622299"/>
                  </a:lnTo>
                  <a:lnTo>
                    <a:pt x="9779" y="670686"/>
                  </a:lnTo>
                  <a:lnTo>
                    <a:pt x="36449" y="710310"/>
                  </a:lnTo>
                  <a:lnTo>
                    <a:pt x="76073" y="736980"/>
                  </a:lnTo>
                  <a:lnTo>
                    <a:pt x="124460" y="746759"/>
                  </a:lnTo>
                  <a:lnTo>
                    <a:pt x="8924925" y="746759"/>
                  </a:lnTo>
                  <a:lnTo>
                    <a:pt x="8973312" y="736980"/>
                  </a:lnTo>
                  <a:lnTo>
                    <a:pt x="9012936" y="710310"/>
                  </a:lnTo>
                  <a:lnTo>
                    <a:pt x="9039606" y="670686"/>
                  </a:lnTo>
                  <a:lnTo>
                    <a:pt x="9049385" y="622299"/>
                  </a:lnTo>
                  <a:lnTo>
                    <a:pt x="9049385" y="124459"/>
                  </a:lnTo>
                  <a:lnTo>
                    <a:pt x="9039606" y="76072"/>
                  </a:lnTo>
                  <a:lnTo>
                    <a:pt x="9012936" y="36449"/>
                  </a:lnTo>
                  <a:lnTo>
                    <a:pt x="8973312" y="9778"/>
                  </a:lnTo>
                  <a:lnTo>
                    <a:pt x="89249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6921245" y="6904482"/>
              <a:ext cx="9049385" cy="746760"/>
            </a:xfrm>
            <a:custGeom>
              <a:avLst/>
              <a:gdLst/>
              <a:ahLst/>
              <a:cxnLst/>
              <a:rect l="l" t="t" r="r" b="b"/>
              <a:pathLst>
                <a:path w="9049385" h="746759">
                  <a:moveTo>
                    <a:pt x="0" y="124459"/>
                  </a:moveTo>
                  <a:lnTo>
                    <a:pt x="9778" y="76072"/>
                  </a:lnTo>
                  <a:lnTo>
                    <a:pt x="36449" y="36448"/>
                  </a:lnTo>
                  <a:lnTo>
                    <a:pt x="76073" y="9778"/>
                  </a:lnTo>
                  <a:lnTo>
                    <a:pt x="124459" y="0"/>
                  </a:lnTo>
                  <a:lnTo>
                    <a:pt x="8924925" y="0"/>
                  </a:lnTo>
                  <a:lnTo>
                    <a:pt x="8973312" y="9778"/>
                  </a:lnTo>
                  <a:lnTo>
                    <a:pt x="9012936" y="36448"/>
                  </a:lnTo>
                  <a:lnTo>
                    <a:pt x="9039606" y="76072"/>
                  </a:lnTo>
                  <a:lnTo>
                    <a:pt x="9049385" y="124459"/>
                  </a:lnTo>
                  <a:lnTo>
                    <a:pt x="9049385" y="622299"/>
                  </a:lnTo>
                  <a:lnTo>
                    <a:pt x="9039606" y="670686"/>
                  </a:lnTo>
                  <a:lnTo>
                    <a:pt x="9012936" y="710310"/>
                  </a:lnTo>
                  <a:lnTo>
                    <a:pt x="8973312" y="736980"/>
                  </a:lnTo>
                  <a:lnTo>
                    <a:pt x="8924925" y="746759"/>
                  </a:lnTo>
                  <a:lnTo>
                    <a:pt x="124459" y="746759"/>
                  </a:lnTo>
                  <a:lnTo>
                    <a:pt x="76073" y="736980"/>
                  </a:lnTo>
                  <a:lnTo>
                    <a:pt x="36449" y="710310"/>
                  </a:lnTo>
                  <a:lnTo>
                    <a:pt x="9778" y="670686"/>
                  </a:lnTo>
                  <a:lnTo>
                    <a:pt x="0" y="622299"/>
                  </a:lnTo>
                  <a:lnTo>
                    <a:pt x="0" y="124459"/>
                  </a:lnTo>
                  <a:close/>
                </a:path>
              </a:pathLst>
            </a:custGeom>
            <a:ln w="28956">
              <a:solidFill>
                <a:srgbClr val="6C1F3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7299197" y="6861175"/>
            <a:ext cx="829437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15489" marR="5080" indent="-2002789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This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method</a:t>
            </a:r>
            <a:r>
              <a:rPr dirty="0" sz="2400" spc="-5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causes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 test</a:t>
            </a:r>
            <a:r>
              <a:rPr dirty="0" sz="2400" spc="-5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bed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 to</a:t>
            </a:r>
            <a:r>
              <a:rPr dirty="0" sz="2400" spc="-6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detect</a:t>
            </a:r>
            <a:r>
              <a:rPr dirty="0" sz="2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45">
                <a:solidFill>
                  <a:srgbClr val="5F5F5F"/>
                </a:solidFill>
                <a:latin typeface="Calibri"/>
                <a:cs typeface="Calibri"/>
              </a:rPr>
              <a:t>state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changes</a:t>
            </a:r>
            <a:r>
              <a:rPr dirty="0" sz="2400" spc="-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and</a:t>
            </a:r>
            <a:r>
              <a:rPr dirty="0" sz="2400" spc="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reflect </a:t>
            </a:r>
            <a:r>
              <a:rPr dirty="0" sz="2400" spc="-5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them</a:t>
            </a:r>
            <a:r>
              <a:rPr dirty="0" sz="2400" spc="-4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in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 component’s</a:t>
            </a:r>
            <a:r>
              <a:rPr dirty="0" sz="2400" spc="-1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template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2289048" y="8080299"/>
            <a:ext cx="3881754" cy="909955"/>
            <a:chOff x="2289048" y="8080299"/>
            <a:chExt cx="3881754" cy="909955"/>
          </a:xfrm>
        </p:grpSpPr>
        <p:pic>
          <p:nvPicPr>
            <p:cNvPr id="52" name="object 5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89048" y="8080299"/>
              <a:ext cx="3881628" cy="909776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2321052" y="8097011"/>
              <a:ext cx="3778250" cy="812165"/>
            </a:xfrm>
            <a:custGeom>
              <a:avLst/>
              <a:gdLst/>
              <a:ahLst/>
              <a:cxnLst/>
              <a:rect l="l" t="t" r="r" b="b"/>
              <a:pathLst>
                <a:path w="3778250" h="812165">
                  <a:moveTo>
                    <a:pt x="3371596" y="0"/>
                  </a:moveTo>
                  <a:lnTo>
                    <a:pt x="0" y="0"/>
                  </a:lnTo>
                  <a:lnTo>
                    <a:pt x="0" y="811784"/>
                  </a:lnTo>
                  <a:lnTo>
                    <a:pt x="3371596" y="811784"/>
                  </a:lnTo>
                  <a:lnTo>
                    <a:pt x="3777742" y="405892"/>
                  </a:lnTo>
                  <a:lnTo>
                    <a:pt x="3371596" y="0"/>
                  </a:lnTo>
                  <a:close/>
                </a:path>
              </a:pathLst>
            </a:custGeom>
            <a:solidFill>
              <a:srgbClr val="C57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2321814" y="8097773"/>
              <a:ext cx="3778250" cy="812165"/>
            </a:xfrm>
            <a:custGeom>
              <a:avLst/>
              <a:gdLst/>
              <a:ahLst/>
              <a:cxnLst/>
              <a:rect l="l" t="t" r="r" b="b"/>
              <a:pathLst>
                <a:path w="3778250" h="812165">
                  <a:moveTo>
                    <a:pt x="0" y="0"/>
                  </a:moveTo>
                  <a:lnTo>
                    <a:pt x="3371596" y="0"/>
                  </a:lnTo>
                  <a:lnTo>
                    <a:pt x="3777741" y="405892"/>
                  </a:lnTo>
                  <a:lnTo>
                    <a:pt x="3371596" y="811784"/>
                  </a:lnTo>
                  <a:lnTo>
                    <a:pt x="0" y="811784"/>
                  </a:lnTo>
                  <a:lnTo>
                    <a:pt x="0" y="0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 txBox="1"/>
          <p:nvPr/>
        </p:nvSpPr>
        <p:spPr>
          <a:xfrm>
            <a:off x="3204717" y="8268716"/>
            <a:ext cx="17856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whenStable</a:t>
            </a:r>
            <a:r>
              <a:rPr dirty="0" sz="2400" spc="-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dirty="0" sz="2400" spc="-1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6899147" y="8017764"/>
            <a:ext cx="9151620" cy="1108075"/>
            <a:chOff x="6899147" y="8017764"/>
            <a:chExt cx="9151620" cy="1108075"/>
          </a:xfrm>
        </p:grpSpPr>
        <p:pic>
          <p:nvPicPr>
            <p:cNvPr id="57" name="object 5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99147" y="8113831"/>
              <a:ext cx="9151620" cy="84271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95159" y="8017764"/>
              <a:ext cx="9017508" cy="1107948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6920483" y="8130540"/>
              <a:ext cx="9049385" cy="745490"/>
            </a:xfrm>
            <a:custGeom>
              <a:avLst/>
              <a:gdLst/>
              <a:ahLst/>
              <a:cxnLst/>
              <a:rect l="l" t="t" r="r" b="b"/>
              <a:pathLst>
                <a:path w="9049385" h="745490">
                  <a:moveTo>
                    <a:pt x="8925179" y="0"/>
                  </a:moveTo>
                  <a:lnTo>
                    <a:pt x="124206" y="0"/>
                  </a:lnTo>
                  <a:lnTo>
                    <a:pt x="75819" y="9778"/>
                  </a:lnTo>
                  <a:lnTo>
                    <a:pt x="36449" y="36321"/>
                  </a:lnTo>
                  <a:lnTo>
                    <a:pt x="9779" y="75818"/>
                  </a:lnTo>
                  <a:lnTo>
                    <a:pt x="0" y="124205"/>
                  </a:lnTo>
                  <a:lnTo>
                    <a:pt x="0" y="620775"/>
                  </a:lnTo>
                  <a:lnTo>
                    <a:pt x="9779" y="669162"/>
                  </a:lnTo>
                  <a:lnTo>
                    <a:pt x="36449" y="708659"/>
                  </a:lnTo>
                  <a:lnTo>
                    <a:pt x="75819" y="735202"/>
                  </a:lnTo>
                  <a:lnTo>
                    <a:pt x="124206" y="744981"/>
                  </a:lnTo>
                  <a:lnTo>
                    <a:pt x="8925179" y="744981"/>
                  </a:lnTo>
                  <a:lnTo>
                    <a:pt x="8973566" y="735202"/>
                  </a:lnTo>
                  <a:lnTo>
                    <a:pt x="9012936" y="708659"/>
                  </a:lnTo>
                  <a:lnTo>
                    <a:pt x="9039606" y="669162"/>
                  </a:lnTo>
                  <a:lnTo>
                    <a:pt x="9049385" y="620775"/>
                  </a:lnTo>
                  <a:lnTo>
                    <a:pt x="9049385" y="124205"/>
                  </a:lnTo>
                  <a:lnTo>
                    <a:pt x="9039606" y="75818"/>
                  </a:lnTo>
                  <a:lnTo>
                    <a:pt x="9012936" y="36321"/>
                  </a:lnTo>
                  <a:lnTo>
                    <a:pt x="8973566" y="9778"/>
                  </a:lnTo>
                  <a:lnTo>
                    <a:pt x="89251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6921245" y="8131302"/>
              <a:ext cx="9049385" cy="745490"/>
            </a:xfrm>
            <a:custGeom>
              <a:avLst/>
              <a:gdLst/>
              <a:ahLst/>
              <a:cxnLst/>
              <a:rect l="l" t="t" r="r" b="b"/>
              <a:pathLst>
                <a:path w="9049385" h="745490">
                  <a:moveTo>
                    <a:pt x="0" y="124206"/>
                  </a:moveTo>
                  <a:lnTo>
                    <a:pt x="9778" y="75818"/>
                  </a:lnTo>
                  <a:lnTo>
                    <a:pt x="36449" y="36322"/>
                  </a:lnTo>
                  <a:lnTo>
                    <a:pt x="75819" y="9779"/>
                  </a:lnTo>
                  <a:lnTo>
                    <a:pt x="124205" y="0"/>
                  </a:lnTo>
                  <a:lnTo>
                    <a:pt x="8925179" y="0"/>
                  </a:lnTo>
                  <a:lnTo>
                    <a:pt x="8973566" y="9779"/>
                  </a:lnTo>
                  <a:lnTo>
                    <a:pt x="9012936" y="36322"/>
                  </a:lnTo>
                  <a:lnTo>
                    <a:pt x="9039606" y="75818"/>
                  </a:lnTo>
                  <a:lnTo>
                    <a:pt x="9049385" y="124206"/>
                  </a:lnTo>
                  <a:lnTo>
                    <a:pt x="9049385" y="620776"/>
                  </a:lnTo>
                  <a:lnTo>
                    <a:pt x="9039606" y="669163"/>
                  </a:lnTo>
                  <a:lnTo>
                    <a:pt x="9012936" y="708660"/>
                  </a:lnTo>
                  <a:lnTo>
                    <a:pt x="8973566" y="735203"/>
                  </a:lnTo>
                  <a:lnTo>
                    <a:pt x="8925179" y="744982"/>
                  </a:lnTo>
                  <a:lnTo>
                    <a:pt x="124205" y="744982"/>
                  </a:lnTo>
                  <a:lnTo>
                    <a:pt x="75819" y="735203"/>
                  </a:lnTo>
                  <a:lnTo>
                    <a:pt x="36449" y="708660"/>
                  </a:lnTo>
                  <a:lnTo>
                    <a:pt x="9778" y="669163"/>
                  </a:lnTo>
                  <a:lnTo>
                    <a:pt x="0" y="620776"/>
                  </a:lnTo>
                  <a:lnTo>
                    <a:pt x="0" y="124206"/>
                  </a:lnTo>
                  <a:close/>
                </a:path>
              </a:pathLst>
            </a:custGeom>
            <a:ln w="28956">
              <a:solidFill>
                <a:srgbClr val="C57D5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/>
          <p:cNvSpPr txBox="1"/>
          <p:nvPr/>
        </p:nvSpPr>
        <p:spPr>
          <a:xfrm>
            <a:off x="7192136" y="8085835"/>
            <a:ext cx="845248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60600" marR="5080" indent="-2248535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This method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returns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 </a:t>
            </a:r>
            <a:r>
              <a:rPr dirty="0" sz="2400" spc="-15" b="1" i="1">
                <a:solidFill>
                  <a:srgbClr val="5F5F5F"/>
                </a:solidFill>
                <a:latin typeface="Calibri"/>
                <a:cs typeface="Calibri"/>
              </a:rPr>
              <a:t>Promise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that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is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resolved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when the </a:t>
            </a:r>
            <a:r>
              <a:rPr dirty="0" sz="2400" spc="-40">
                <a:solidFill>
                  <a:srgbClr val="5F5F5F"/>
                </a:solidFill>
                <a:latin typeface="Calibri"/>
                <a:cs typeface="Calibri"/>
              </a:rPr>
              <a:t>effect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of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an </a:t>
            </a:r>
            <a:r>
              <a:rPr dirty="0" sz="2400" spc="-5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operation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has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been</a:t>
            </a:r>
            <a:r>
              <a:rPr dirty="0" sz="2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fully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applied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1046988" y="9441178"/>
            <a:ext cx="2303145" cy="818515"/>
            <a:chOff x="1046988" y="9441178"/>
            <a:chExt cx="2303145" cy="818515"/>
          </a:xfrm>
        </p:grpSpPr>
        <p:sp>
          <p:nvSpPr>
            <p:cNvPr id="63" name="object 63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2276856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2276856" y="792480"/>
                  </a:lnTo>
                  <a:lnTo>
                    <a:pt x="2276856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0" y="792480"/>
                  </a:moveTo>
                  <a:lnTo>
                    <a:pt x="2276856" y="792480"/>
                  </a:lnTo>
                  <a:lnTo>
                    <a:pt x="2276856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25907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5736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16421100" y="0"/>
                </a:moveTo>
                <a:lnTo>
                  <a:pt x="0" y="0"/>
                </a:lnTo>
                <a:lnTo>
                  <a:pt x="0" y="28955"/>
                </a:lnTo>
                <a:lnTo>
                  <a:pt x="16421100" y="28955"/>
                </a:lnTo>
                <a:lnTo>
                  <a:pt x="1642110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7361" y="599312"/>
            <a:ext cx="5988050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10"/>
              <a:t>DebugElement</a:t>
            </a:r>
            <a:r>
              <a:rPr dirty="0" sz="5600" spc="-150"/>
              <a:t> </a:t>
            </a:r>
            <a:r>
              <a:rPr dirty="0" sz="5600" spc="-5"/>
              <a:t>Class</a:t>
            </a:r>
            <a:endParaRPr sz="5600"/>
          </a:p>
        </p:txBody>
      </p:sp>
      <p:grpSp>
        <p:nvGrpSpPr>
          <p:cNvPr id="4" name="object 4"/>
          <p:cNvGrpSpPr/>
          <p:nvPr/>
        </p:nvGrpSpPr>
        <p:grpSpPr>
          <a:xfrm>
            <a:off x="912875" y="1888339"/>
            <a:ext cx="16525240" cy="1178560"/>
            <a:chOff x="912875" y="1888339"/>
            <a:chExt cx="16525240" cy="11785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2875" y="1888339"/>
              <a:ext cx="16524731" cy="117794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35735" y="1903476"/>
              <a:ext cx="16421100" cy="1082040"/>
            </a:xfrm>
            <a:custGeom>
              <a:avLst/>
              <a:gdLst/>
              <a:ahLst/>
              <a:cxnLst/>
              <a:rect l="l" t="t" r="r" b="b"/>
              <a:pathLst>
                <a:path w="16421100" h="1082039">
                  <a:moveTo>
                    <a:pt x="16241014" y="0"/>
                  </a:moveTo>
                  <a:lnTo>
                    <a:pt x="180085" y="0"/>
                  </a:lnTo>
                  <a:lnTo>
                    <a:pt x="132206" y="6476"/>
                  </a:lnTo>
                  <a:lnTo>
                    <a:pt x="89192" y="24638"/>
                  </a:lnTo>
                  <a:lnTo>
                    <a:pt x="52743" y="52831"/>
                  </a:lnTo>
                  <a:lnTo>
                    <a:pt x="24587" y="89280"/>
                  </a:lnTo>
                  <a:lnTo>
                    <a:pt x="6438" y="132333"/>
                  </a:lnTo>
                  <a:lnTo>
                    <a:pt x="0" y="180340"/>
                  </a:lnTo>
                  <a:lnTo>
                    <a:pt x="0" y="901446"/>
                  </a:lnTo>
                  <a:lnTo>
                    <a:pt x="6438" y="949451"/>
                  </a:lnTo>
                  <a:lnTo>
                    <a:pt x="24587" y="992504"/>
                  </a:lnTo>
                  <a:lnTo>
                    <a:pt x="52743" y="1028953"/>
                  </a:lnTo>
                  <a:lnTo>
                    <a:pt x="89192" y="1057148"/>
                  </a:lnTo>
                  <a:lnTo>
                    <a:pt x="132206" y="1075308"/>
                  </a:lnTo>
                  <a:lnTo>
                    <a:pt x="180085" y="1081785"/>
                  </a:lnTo>
                  <a:lnTo>
                    <a:pt x="16241014" y="1081785"/>
                  </a:lnTo>
                  <a:lnTo>
                    <a:pt x="16288892" y="1075308"/>
                  </a:lnTo>
                  <a:lnTo>
                    <a:pt x="16331946" y="1057148"/>
                  </a:lnTo>
                  <a:lnTo>
                    <a:pt x="16368394" y="1028953"/>
                  </a:lnTo>
                  <a:lnTo>
                    <a:pt x="16396462" y="992504"/>
                  </a:lnTo>
                  <a:lnTo>
                    <a:pt x="16414623" y="949451"/>
                  </a:lnTo>
                  <a:lnTo>
                    <a:pt x="16421100" y="901446"/>
                  </a:lnTo>
                  <a:lnTo>
                    <a:pt x="16421100" y="180340"/>
                  </a:lnTo>
                  <a:lnTo>
                    <a:pt x="16414623" y="132333"/>
                  </a:lnTo>
                  <a:lnTo>
                    <a:pt x="16396462" y="89280"/>
                  </a:lnTo>
                  <a:lnTo>
                    <a:pt x="16368394" y="52831"/>
                  </a:lnTo>
                  <a:lnTo>
                    <a:pt x="16331946" y="24638"/>
                  </a:lnTo>
                  <a:lnTo>
                    <a:pt x="16288892" y="6476"/>
                  </a:lnTo>
                  <a:lnTo>
                    <a:pt x="16241014" y="0"/>
                  </a:lnTo>
                  <a:close/>
                </a:path>
              </a:pathLst>
            </a:custGeom>
            <a:solidFill>
              <a:srgbClr val="16A99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36497" y="1904238"/>
              <a:ext cx="16421100" cy="1082040"/>
            </a:xfrm>
            <a:custGeom>
              <a:avLst/>
              <a:gdLst/>
              <a:ahLst/>
              <a:cxnLst/>
              <a:rect l="l" t="t" r="r" b="b"/>
              <a:pathLst>
                <a:path w="16421100" h="1082039">
                  <a:moveTo>
                    <a:pt x="0" y="180339"/>
                  </a:moveTo>
                  <a:lnTo>
                    <a:pt x="6438" y="132333"/>
                  </a:lnTo>
                  <a:lnTo>
                    <a:pt x="24587" y="89280"/>
                  </a:lnTo>
                  <a:lnTo>
                    <a:pt x="52743" y="52831"/>
                  </a:lnTo>
                  <a:lnTo>
                    <a:pt x="89192" y="24637"/>
                  </a:lnTo>
                  <a:lnTo>
                    <a:pt x="132207" y="6476"/>
                  </a:lnTo>
                  <a:lnTo>
                    <a:pt x="180086" y="0"/>
                  </a:lnTo>
                  <a:lnTo>
                    <a:pt x="16241014" y="0"/>
                  </a:lnTo>
                  <a:lnTo>
                    <a:pt x="16288892" y="6476"/>
                  </a:lnTo>
                  <a:lnTo>
                    <a:pt x="16331946" y="24637"/>
                  </a:lnTo>
                  <a:lnTo>
                    <a:pt x="16368394" y="52831"/>
                  </a:lnTo>
                  <a:lnTo>
                    <a:pt x="16396462" y="89280"/>
                  </a:lnTo>
                  <a:lnTo>
                    <a:pt x="16414623" y="132333"/>
                  </a:lnTo>
                  <a:lnTo>
                    <a:pt x="16421100" y="180339"/>
                  </a:lnTo>
                  <a:lnTo>
                    <a:pt x="16421100" y="901445"/>
                  </a:lnTo>
                  <a:lnTo>
                    <a:pt x="16414623" y="949451"/>
                  </a:lnTo>
                  <a:lnTo>
                    <a:pt x="16396462" y="992504"/>
                  </a:lnTo>
                  <a:lnTo>
                    <a:pt x="16368394" y="1028953"/>
                  </a:lnTo>
                  <a:lnTo>
                    <a:pt x="16331946" y="1057147"/>
                  </a:lnTo>
                  <a:lnTo>
                    <a:pt x="16288892" y="1075308"/>
                  </a:lnTo>
                  <a:lnTo>
                    <a:pt x="16241014" y="1081785"/>
                  </a:lnTo>
                  <a:lnTo>
                    <a:pt x="180086" y="1081785"/>
                  </a:lnTo>
                  <a:lnTo>
                    <a:pt x="132207" y="1075308"/>
                  </a:lnTo>
                  <a:lnTo>
                    <a:pt x="89192" y="1057147"/>
                  </a:lnTo>
                  <a:lnTo>
                    <a:pt x="52743" y="1028953"/>
                  </a:lnTo>
                  <a:lnTo>
                    <a:pt x="24587" y="992504"/>
                  </a:lnTo>
                  <a:lnTo>
                    <a:pt x="6438" y="949451"/>
                  </a:lnTo>
                  <a:lnTo>
                    <a:pt x="0" y="901445"/>
                  </a:lnTo>
                  <a:lnTo>
                    <a:pt x="0" y="180339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594230" y="2025777"/>
            <a:ext cx="15098394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b="1" i="1">
                <a:solidFill>
                  <a:srgbClr val="FFFFFF"/>
                </a:solidFill>
                <a:latin typeface="Calibri"/>
                <a:cs typeface="Calibri"/>
              </a:rPr>
              <a:t>ComponentFixture.debugElement</a:t>
            </a:r>
            <a:r>
              <a:rPr dirty="0" sz="2400" spc="-90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property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returns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dirty="0" sz="2400" spc="-10" b="1" i="1">
                <a:solidFill>
                  <a:srgbClr val="FFFFFF"/>
                </a:solidFill>
                <a:latin typeface="Calibri"/>
                <a:cs typeface="Calibri"/>
              </a:rPr>
              <a:t>DebugElement</a:t>
            </a:r>
            <a:r>
              <a:rPr dirty="0" sz="2400" spc="-45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 b="1" i="1">
                <a:solidFill>
                  <a:srgbClr val="FFFFFF"/>
                </a:solidFill>
                <a:latin typeface="Calibri"/>
                <a:cs typeface="Calibri"/>
              </a:rPr>
              <a:t>object</a:t>
            </a:r>
            <a:r>
              <a:rPr dirty="0" sz="2400" spc="-25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represents</a:t>
            </a:r>
            <a:r>
              <a:rPr dirty="0" sz="24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 b="1" i="1">
                <a:solidFill>
                  <a:srgbClr val="FFFFFF"/>
                </a:solidFill>
                <a:latin typeface="Calibri"/>
                <a:cs typeface="Calibri"/>
              </a:rPr>
              <a:t>root </a:t>
            </a:r>
            <a:r>
              <a:rPr dirty="0" sz="2400" spc="-20" b="1" i="1">
                <a:solidFill>
                  <a:srgbClr val="FFFFFF"/>
                </a:solidFill>
                <a:latin typeface="Calibri"/>
                <a:cs typeface="Calibri"/>
              </a:rPr>
              <a:t>element</a:t>
            </a:r>
            <a:r>
              <a:rPr dirty="0" sz="2400" spc="15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endParaRPr sz="2400">
              <a:latin typeface="Calibri"/>
              <a:cs typeface="Calibri"/>
            </a:endParaRPr>
          </a:p>
          <a:p>
            <a:pPr algn="ctr" marL="1270">
              <a:lnSpc>
                <a:spcPct val="100000"/>
              </a:lnSpc>
            </a:pPr>
            <a:r>
              <a:rPr dirty="0" sz="2400" spc="-25" b="1" i="1">
                <a:solidFill>
                  <a:srgbClr val="FFFFFF"/>
                </a:solidFill>
                <a:latin typeface="Calibri"/>
                <a:cs typeface="Calibri"/>
              </a:rPr>
              <a:t>component’s</a:t>
            </a:r>
            <a:r>
              <a:rPr dirty="0" sz="2400" spc="-15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 b="1" i="1">
                <a:solidFill>
                  <a:srgbClr val="FFFFFF"/>
                </a:solidFill>
                <a:latin typeface="Calibri"/>
                <a:cs typeface="Calibri"/>
              </a:rPr>
              <a:t>template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Most</a:t>
            </a:r>
            <a:r>
              <a:rPr dirty="0" sz="2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useful</a:t>
            </a:r>
            <a:r>
              <a:rPr dirty="0" sz="240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methods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properties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described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DebugElement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are: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816607" y="3759759"/>
            <a:ext cx="3881754" cy="909955"/>
            <a:chOff x="1816607" y="3759759"/>
            <a:chExt cx="3881754" cy="90995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6607" y="3759759"/>
              <a:ext cx="3881628" cy="90977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847087" y="3776472"/>
              <a:ext cx="3779520" cy="812165"/>
            </a:xfrm>
            <a:custGeom>
              <a:avLst/>
              <a:gdLst/>
              <a:ahLst/>
              <a:cxnLst/>
              <a:rect l="l" t="t" r="r" b="b"/>
              <a:pathLst>
                <a:path w="3779520" h="812164">
                  <a:moveTo>
                    <a:pt x="3372992" y="0"/>
                  </a:moveTo>
                  <a:lnTo>
                    <a:pt x="0" y="0"/>
                  </a:lnTo>
                  <a:lnTo>
                    <a:pt x="0" y="811783"/>
                  </a:lnTo>
                  <a:lnTo>
                    <a:pt x="3372992" y="811783"/>
                  </a:lnTo>
                  <a:lnTo>
                    <a:pt x="3779266" y="405891"/>
                  </a:lnTo>
                  <a:lnTo>
                    <a:pt x="3372992" y="0"/>
                  </a:lnTo>
                  <a:close/>
                </a:path>
              </a:pathLst>
            </a:custGeom>
            <a:solidFill>
              <a:srgbClr val="2B85A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847849" y="3777234"/>
              <a:ext cx="3779520" cy="812165"/>
            </a:xfrm>
            <a:custGeom>
              <a:avLst/>
              <a:gdLst/>
              <a:ahLst/>
              <a:cxnLst/>
              <a:rect l="l" t="t" r="r" b="b"/>
              <a:pathLst>
                <a:path w="3779520" h="812164">
                  <a:moveTo>
                    <a:pt x="0" y="0"/>
                  </a:moveTo>
                  <a:lnTo>
                    <a:pt x="3372992" y="0"/>
                  </a:lnTo>
                  <a:lnTo>
                    <a:pt x="3779266" y="405892"/>
                  </a:lnTo>
                  <a:lnTo>
                    <a:pt x="3372992" y="811784"/>
                  </a:lnTo>
                  <a:lnTo>
                    <a:pt x="0" y="811784"/>
                  </a:lnTo>
                  <a:lnTo>
                    <a:pt x="0" y="0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3120008" y="3947286"/>
            <a:ext cx="1026794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2400" spc="5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il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2400" spc="-7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400" spc="5">
                <a:solidFill>
                  <a:srgbClr val="FFFFFF"/>
                </a:solidFill>
                <a:latin typeface="Calibri"/>
                <a:cs typeface="Calibri"/>
              </a:rPr>
              <a:t>en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816607" y="4937811"/>
            <a:ext cx="3881754" cy="909955"/>
            <a:chOff x="1816607" y="4937811"/>
            <a:chExt cx="3881754" cy="909955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6607" y="4937811"/>
              <a:ext cx="3881628" cy="90977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847087" y="4954523"/>
              <a:ext cx="3779520" cy="812165"/>
            </a:xfrm>
            <a:custGeom>
              <a:avLst/>
              <a:gdLst/>
              <a:ahLst/>
              <a:cxnLst/>
              <a:rect l="l" t="t" r="r" b="b"/>
              <a:pathLst>
                <a:path w="3779520" h="812164">
                  <a:moveTo>
                    <a:pt x="3372992" y="0"/>
                  </a:moveTo>
                  <a:lnTo>
                    <a:pt x="0" y="0"/>
                  </a:lnTo>
                  <a:lnTo>
                    <a:pt x="0" y="811784"/>
                  </a:lnTo>
                  <a:lnTo>
                    <a:pt x="3372992" y="811784"/>
                  </a:lnTo>
                  <a:lnTo>
                    <a:pt x="3779266" y="405891"/>
                  </a:lnTo>
                  <a:lnTo>
                    <a:pt x="3372992" y="0"/>
                  </a:lnTo>
                  <a:close/>
                </a:path>
              </a:pathLst>
            </a:custGeom>
            <a:solidFill>
              <a:srgbClr val="CE9F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847849" y="4955285"/>
              <a:ext cx="3779520" cy="812165"/>
            </a:xfrm>
            <a:custGeom>
              <a:avLst/>
              <a:gdLst/>
              <a:ahLst/>
              <a:cxnLst/>
              <a:rect l="l" t="t" r="r" b="b"/>
              <a:pathLst>
                <a:path w="3779520" h="812164">
                  <a:moveTo>
                    <a:pt x="0" y="0"/>
                  </a:moveTo>
                  <a:lnTo>
                    <a:pt x="3372992" y="0"/>
                  </a:lnTo>
                  <a:lnTo>
                    <a:pt x="3779266" y="405891"/>
                  </a:lnTo>
                  <a:lnTo>
                    <a:pt x="3372992" y="811784"/>
                  </a:lnTo>
                  <a:lnTo>
                    <a:pt x="0" y="811784"/>
                  </a:lnTo>
                  <a:lnTo>
                    <a:pt x="0" y="0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2098929" y="5125288"/>
            <a:ext cx="305308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query</a:t>
            </a:r>
            <a:r>
              <a:rPr dirty="0" sz="2400" spc="-1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(selectorFunction)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428232" y="3793291"/>
            <a:ext cx="10095230" cy="843280"/>
            <a:chOff x="6428232" y="3793291"/>
            <a:chExt cx="10095230" cy="843280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232" y="3793291"/>
              <a:ext cx="10094975" cy="84271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449568" y="3808476"/>
              <a:ext cx="9992995" cy="746760"/>
            </a:xfrm>
            <a:custGeom>
              <a:avLst/>
              <a:gdLst/>
              <a:ahLst/>
              <a:cxnLst/>
              <a:rect l="l" t="t" r="r" b="b"/>
              <a:pathLst>
                <a:path w="9992994" h="746760">
                  <a:moveTo>
                    <a:pt x="9868281" y="0"/>
                  </a:moveTo>
                  <a:lnTo>
                    <a:pt x="124206" y="0"/>
                  </a:lnTo>
                  <a:lnTo>
                    <a:pt x="75818" y="9778"/>
                  </a:lnTo>
                  <a:lnTo>
                    <a:pt x="36449" y="36449"/>
                  </a:lnTo>
                  <a:lnTo>
                    <a:pt x="9779" y="75946"/>
                  </a:lnTo>
                  <a:lnTo>
                    <a:pt x="0" y="124460"/>
                  </a:lnTo>
                  <a:lnTo>
                    <a:pt x="0" y="622046"/>
                  </a:lnTo>
                  <a:lnTo>
                    <a:pt x="9779" y="670560"/>
                  </a:lnTo>
                  <a:lnTo>
                    <a:pt x="36449" y="710057"/>
                  </a:lnTo>
                  <a:lnTo>
                    <a:pt x="75818" y="736726"/>
                  </a:lnTo>
                  <a:lnTo>
                    <a:pt x="124206" y="746506"/>
                  </a:lnTo>
                  <a:lnTo>
                    <a:pt x="9868281" y="746506"/>
                  </a:lnTo>
                  <a:lnTo>
                    <a:pt x="9916668" y="736726"/>
                  </a:lnTo>
                  <a:lnTo>
                    <a:pt x="9956038" y="710057"/>
                  </a:lnTo>
                  <a:lnTo>
                    <a:pt x="9982708" y="670560"/>
                  </a:lnTo>
                  <a:lnTo>
                    <a:pt x="9992487" y="622046"/>
                  </a:lnTo>
                  <a:lnTo>
                    <a:pt x="9992487" y="124460"/>
                  </a:lnTo>
                  <a:lnTo>
                    <a:pt x="9982708" y="75946"/>
                  </a:lnTo>
                  <a:lnTo>
                    <a:pt x="9956038" y="36449"/>
                  </a:lnTo>
                  <a:lnTo>
                    <a:pt x="9916668" y="9778"/>
                  </a:lnTo>
                  <a:lnTo>
                    <a:pt x="98682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450330" y="3809238"/>
              <a:ext cx="9992995" cy="746760"/>
            </a:xfrm>
            <a:custGeom>
              <a:avLst/>
              <a:gdLst/>
              <a:ahLst/>
              <a:cxnLst/>
              <a:rect l="l" t="t" r="r" b="b"/>
              <a:pathLst>
                <a:path w="9992994" h="746760">
                  <a:moveTo>
                    <a:pt x="0" y="124460"/>
                  </a:moveTo>
                  <a:lnTo>
                    <a:pt x="9779" y="75946"/>
                  </a:lnTo>
                  <a:lnTo>
                    <a:pt x="36449" y="36449"/>
                  </a:lnTo>
                  <a:lnTo>
                    <a:pt x="75819" y="9778"/>
                  </a:lnTo>
                  <a:lnTo>
                    <a:pt x="124205" y="0"/>
                  </a:lnTo>
                  <a:lnTo>
                    <a:pt x="9868281" y="0"/>
                  </a:lnTo>
                  <a:lnTo>
                    <a:pt x="9916668" y="9778"/>
                  </a:lnTo>
                  <a:lnTo>
                    <a:pt x="9956038" y="36449"/>
                  </a:lnTo>
                  <a:lnTo>
                    <a:pt x="9982708" y="75946"/>
                  </a:lnTo>
                  <a:lnTo>
                    <a:pt x="9992487" y="124460"/>
                  </a:lnTo>
                  <a:lnTo>
                    <a:pt x="9992487" y="622046"/>
                  </a:lnTo>
                  <a:lnTo>
                    <a:pt x="9982708" y="670560"/>
                  </a:lnTo>
                  <a:lnTo>
                    <a:pt x="9956038" y="710057"/>
                  </a:lnTo>
                  <a:lnTo>
                    <a:pt x="9916668" y="736726"/>
                  </a:lnTo>
                  <a:lnTo>
                    <a:pt x="9868281" y="746506"/>
                  </a:lnTo>
                  <a:lnTo>
                    <a:pt x="124205" y="746506"/>
                  </a:lnTo>
                  <a:lnTo>
                    <a:pt x="75819" y="736726"/>
                  </a:lnTo>
                  <a:lnTo>
                    <a:pt x="36449" y="710057"/>
                  </a:lnTo>
                  <a:lnTo>
                    <a:pt x="9779" y="670560"/>
                  </a:lnTo>
                  <a:lnTo>
                    <a:pt x="0" y="622046"/>
                  </a:lnTo>
                  <a:lnTo>
                    <a:pt x="0" y="124460"/>
                  </a:lnTo>
                  <a:close/>
                </a:path>
              </a:pathLst>
            </a:custGeom>
            <a:ln w="28956">
              <a:solidFill>
                <a:srgbClr val="2B85A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6966331" y="3763771"/>
            <a:ext cx="895794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14980" marR="5080" indent="-3002915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This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property returns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an </a:t>
            </a:r>
            <a:r>
              <a:rPr dirty="0" sz="2400" spc="-40">
                <a:solidFill>
                  <a:srgbClr val="5F5F5F"/>
                </a:solidFill>
                <a:latin typeface="Calibri"/>
                <a:cs typeface="Calibri"/>
              </a:rPr>
              <a:t>array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of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DebugElement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objects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representing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dirty="0" sz="2400" spc="-5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children</a:t>
            </a:r>
            <a:r>
              <a:rPr dirty="0" sz="2400" spc="-6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of</a:t>
            </a:r>
            <a:r>
              <a:rPr dirty="0" sz="2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this</a:t>
            </a:r>
            <a:r>
              <a:rPr dirty="0" sz="2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element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428232" y="4875276"/>
            <a:ext cx="10095230" cy="1108075"/>
            <a:chOff x="6428232" y="4875276"/>
            <a:chExt cx="10095230" cy="1108075"/>
          </a:xfrm>
        </p:grpSpPr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28232" y="4971354"/>
              <a:ext cx="10094975" cy="84422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78752" y="4875276"/>
              <a:ext cx="9448800" cy="110794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449568" y="4986528"/>
              <a:ext cx="9992995" cy="746760"/>
            </a:xfrm>
            <a:custGeom>
              <a:avLst/>
              <a:gdLst/>
              <a:ahLst/>
              <a:cxnLst/>
              <a:rect l="l" t="t" r="r" b="b"/>
              <a:pathLst>
                <a:path w="9992994" h="746760">
                  <a:moveTo>
                    <a:pt x="9868027" y="0"/>
                  </a:moveTo>
                  <a:lnTo>
                    <a:pt x="124460" y="0"/>
                  </a:lnTo>
                  <a:lnTo>
                    <a:pt x="76073" y="9779"/>
                  </a:lnTo>
                  <a:lnTo>
                    <a:pt x="36449" y="36449"/>
                  </a:lnTo>
                  <a:lnTo>
                    <a:pt x="9779" y="76073"/>
                  </a:lnTo>
                  <a:lnTo>
                    <a:pt x="0" y="124460"/>
                  </a:lnTo>
                  <a:lnTo>
                    <a:pt x="0" y="622300"/>
                  </a:lnTo>
                  <a:lnTo>
                    <a:pt x="9779" y="670687"/>
                  </a:lnTo>
                  <a:lnTo>
                    <a:pt x="36449" y="710311"/>
                  </a:lnTo>
                  <a:lnTo>
                    <a:pt x="76073" y="736981"/>
                  </a:lnTo>
                  <a:lnTo>
                    <a:pt x="124460" y="746760"/>
                  </a:lnTo>
                  <a:lnTo>
                    <a:pt x="9868027" y="746760"/>
                  </a:lnTo>
                  <a:lnTo>
                    <a:pt x="9916414" y="736981"/>
                  </a:lnTo>
                  <a:lnTo>
                    <a:pt x="9956038" y="710311"/>
                  </a:lnTo>
                  <a:lnTo>
                    <a:pt x="9982708" y="670687"/>
                  </a:lnTo>
                  <a:lnTo>
                    <a:pt x="9992487" y="622300"/>
                  </a:lnTo>
                  <a:lnTo>
                    <a:pt x="9992487" y="124460"/>
                  </a:lnTo>
                  <a:lnTo>
                    <a:pt x="9982708" y="76073"/>
                  </a:lnTo>
                  <a:lnTo>
                    <a:pt x="9956038" y="36449"/>
                  </a:lnTo>
                  <a:lnTo>
                    <a:pt x="9916414" y="9779"/>
                  </a:lnTo>
                  <a:lnTo>
                    <a:pt x="98680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450330" y="4987290"/>
              <a:ext cx="9992995" cy="746760"/>
            </a:xfrm>
            <a:custGeom>
              <a:avLst/>
              <a:gdLst/>
              <a:ahLst/>
              <a:cxnLst/>
              <a:rect l="l" t="t" r="r" b="b"/>
              <a:pathLst>
                <a:path w="9992994" h="746760">
                  <a:moveTo>
                    <a:pt x="0" y="124460"/>
                  </a:moveTo>
                  <a:lnTo>
                    <a:pt x="9779" y="76073"/>
                  </a:lnTo>
                  <a:lnTo>
                    <a:pt x="36449" y="36449"/>
                  </a:lnTo>
                  <a:lnTo>
                    <a:pt x="76073" y="9779"/>
                  </a:lnTo>
                  <a:lnTo>
                    <a:pt x="124460" y="0"/>
                  </a:lnTo>
                  <a:lnTo>
                    <a:pt x="9868027" y="0"/>
                  </a:lnTo>
                  <a:lnTo>
                    <a:pt x="9916414" y="9779"/>
                  </a:lnTo>
                  <a:lnTo>
                    <a:pt x="9956038" y="36449"/>
                  </a:lnTo>
                  <a:lnTo>
                    <a:pt x="9982708" y="76073"/>
                  </a:lnTo>
                  <a:lnTo>
                    <a:pt x="9992487" y="124460"/>
                  </a:lnTo>
                  <a:lnTo>
                    <a:pt x="9992487" y="622300"/>
                  </a:lnTo>
                  <a:lnTo>
                    <a:pt x="9982708" y="670687"/>
                  </a:lnTo>
                  <a:lnTo>
                    <a:pt x="9956038" y="710311"/>
                  </a:lnTo>
                  <a:lnTo>
                    <a:pt x="9916414" y="736981"/>
                  </a:lnTo>
                  <a:lnTo>
                    <a:pt x="9868027" y="746760"/>
                  </a:lnTo>
                  <a:lnTo>
                    <a:pt x="124460" y="746760"/>
                  </a:lnTo>
                  <a:lnTo>
                    <a:pt x="76073" y="736981"/>
                  </a:lnTo>
                  <a:lnTo>
                    <a:pt x="36449" y="710311"/>
                  </a:lnTo>
                  <a:lnTo>
                    <a:pt x="9779" y="670687"/>
                  </a:lnTo>
                  <a:lnTo>
                    <a:pt x="0" y="622300"/>
                  </a:lnTo>
                  <a:lnTo>
                    <a:pt x="0" y="124460"/>
                  </a:lnTo>
                  <a:close/>
                </a:path>
              </a:pathLst>
            </a:custGeom>
            <a:ln w="28956">
              <a:solidFill>
                <a:srgbClr val="CE9F4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6975475" y="4942713"/>
            <a:ext cx="890905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9570" marR="5080" indent="-35687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selectorFunction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is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passed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DebugElement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object,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and this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method </a:t>
            </a:r>
            <a:r>
              <a:rPr dirty="0" sz="2400" spc="-5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returns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first</a:t>
            </a:r>
            <a:r>
              <a:rPr dirty="0" sz="2400" spc="-6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DebugElement</a:t>
            </a:r>
            <a:r>
              <a:rPr dirty="0" sz="2400" spc="-6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35">
                <a:solidFill>
                  <a:srgbClr val="5F5F5F"/>
                </a:solidFill>
                <a:latin typeface="Calibri"/>
                <a:cs typeface="Calibri"/>
              </a:rPr>
              <a:t>for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which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function</a:t>
            </a:r>
            <a:r>
              <a:rPr dirty="0" sz="2400" spc="-4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returns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true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816607" y="6163076"/>
            <a:ext cx="3881754" cy="899160"/>
            <a:chOff x="1816607" y="6163076"/>
            <a:chExt cx="3881754" cy="899160"/>
          </a:xfrm>
        </p:grpSpPr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6607" y="6163076"/>
              <a:ext cx="3881628" cy="89913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847087" y="6178295"/>
              <a:ext cx="3779520" cy="812165"/>
            </a:xfrm>
            <a:custGeom>
              <a:avLst/>
              <a:gdLst/>
              <a:ahLst/>
              <a:cxnLst/>
              <a:rect l="l" t="t" r="r" b="b"/>
              <a:pathLst>
                <a:path w="3779520" h="812165">
                  <a:moveTo>
                    <a:pt x="3373754" y="0"/>
                  </a:moveTo>
                  <a:lnTo>
                    <a:pt x="0" y="0"/>
                  </a:lnTo>
                  <a:lnTo>
                    <a:pt x="0" y="812164"/>
                  </a:lnTo>
                  <a:lnTo>
                    <a:pt x="3373754" y="812164"/>
                  </a:lnTo>
                  <a:lnTo>
                    <a:pt x="3779266" y="406018"/>
                  </a:lnTo>
                  <a:lnTo>
                    <a:pt x="3373754" y="0"/>
                  </a:lnTo>
                  <a:close/>
                </a:path>
              </a:pathLst>
            </a:custGeom>
            <a:solidFill>
              <a:srgbClr val="6C1F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847849" y="6179057"/>
              <a:ext cx="3779520" cy="812165"/>
            </a:xfrm>
            <a:custGeom>
              <a:avLst/>
              <a:gdLst/>
              <a:ahLst/>
              <a:cxnLst/>
              <a:rect l="l" t="t" r="r" b="b"/>
              <a:pathLst>
                <a:path w="3779520" h="812165">
                  <a:moveTo>
                    <a:pt x="0" y="0"/>
                  </a:moveTo>
                  <a:lnTo>
                    <a:pt x="3373754" y="0"/>
                  </a:lnTo>
                  <a:lnTo>
                    <a:pt x="3779266" y="406018"/>
                  </a:lnTo>
                  <a:lnTo>
                    <a:pt x="3373754" y="812164"/>
                  </a:lnTo>
                  <a:lnTo>
                    <a:pt x="0" y="812164"/>
                  </a:lnTo>
                  <a:lnTo>
                    <a:pt x="0" y="0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1941957" y="6350253"/>
            <a:ext cx="33680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queryAll</a:t>
            </a:r>
            <a:r>
              <a:rPr dirty="0" sz="2400" spc="-11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(selectorFunction)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6428232" y="6100571"/>
            <a:ext cx="10095230" cy="1108075"/>
            <a:chOff x="6428232" y="6100571"/>
            <a:chExt cx="10095230" cy="1108075"/>
          </a:xfrm>
        </p:grpSpPr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28232" y="6195126"/>
              <a:ext cx="10094975" cy="84422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56248" y="6100571"/>
              <a:ext cx="9893808" cy="1107947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6449568" y="6211823"/>
              <a:ext cx="9992995" cy="746760"/>
            </a:xfrm>
            <a:custGeom>
              <a:avLst/>
              <a:gdLst/>
              <a:ahLst/>
              <a:cxnLst/>
              <a:rect l="l" t="t" r="r" b="b"/>
              <a:pathLst>
                <a:path w="9992994" h="746759">
                  <a:moveTo>
                    <a:pt x="9868027" y="0"/>
                  </a:moveTo>
                  <a:lnTo>
                    <a:pt x="124460" y="0"/>
                  </a:lnTo>
                  <a:lnTo>
                    <a:pt x="76073" y="9778"/>
                  </a:lnTo>
                  <a:lnTo>
                    <a:pt x="36449" y="36449"/>
                  </a:lnTo>
                  <a:lnTo>
                    <a:pt x="9779" y="76073"/>
                  </a:lnTo>
                  <a:lnTo>
                    <a:pt x="0" y="124460"/>
                  </a:lnTo>
                  <a:lnTo>
                    <a:pt x="0" y="622300"/>
                  </a:lnTo>
                  <a:lnTo>
                    <a:pt x="9779" y="670687"/>
                  </a:lnTo>
                  <a:lnTo>
                    <a:pt x="36449" y="710311"/>
                  </a:lnTo>
                  <a:lnTo>
                    <a:pt x="76073" y="736980"/>
                  </a:lnTo>
                  <a:lnTo>
                    <a:pt x="124460" y="746760"/>
                  </a:lnTo>
                  <a:lnTo>
                    <a:pt x="9868027" y="746760"/>
                  </a:lnTo>
                  <a:lnTo>
                    <a:pt x="9916414" y="736980"/>
                  </a:lnTo>
                  <a:lnTo>
                    <a:pt x="9956038" y="710311"/>
                  </a:lnTo>
                  <a:lnTo>
                    <a:pt x="9982708" y="670687"/>
                  </a:lnTo>
                  <a:lnTo>
                    <a:pt x="9992487" y="622300"/>
                  </a:lnTo>
                  <a:lnTo>
                    <a:pt x="9992487" y="124460"/>
                  </a:lnTo>
                  <a:lnTo>
                    <a:pt x="9982708" y="76073"/>
                  </a:lnTo>
                  <a:lnTo>
                    <a:pt x="9956038" y="36449"/>
                  </a:lnTo>
                  <a:lnTo>
                    <a:pt x="9916414" y="9778"/>
                  </a:lnTo>
                  <a:lnTo>
                    <a:pt x="98680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450330" y="6212585"/>
              <a:ext cx="9992995" cy="746760"/>
            </a:xfrm>
            <a:custGeom>
              <a:avLst/>
              <a:gdLst/>
              <a:ahLst/>
              <a:cxnLst/>
              <a:rect l="l" t="t" r="r" b="b"/>
              <a:pathLst>
                <a:path w="9992994" h="746759">
                  <a:moveTo>
                    <a:pt x="0" y="124460"/>
                  </a:moveTo>
                  <a:lnTo>
                    <a:pt x="9779" y="76073"/>
                  </a:lnTo>
                  <a:lnTo>
                    <a:pt x="36449" y="36449"/>
                  </a:lnTo>
                  <a:lnTo>
                    <a:pt x="76073" y="9778"/>
                  </a:lnTo>
                  <a:lnTo>
                    <a:pt x="124460" y="0"/>
                  </a:lnTo>
                  <a:lnTo>
                    <a:pt x="9868027" y="0"/>
                  </a:lnTo>
                  <a:lnTo>
                    <a:pt x="9916414" y="9778"/>
                  </a:lnTo>
                  <a:lnTo>
                    <a:pt x="9956038" y="36449"/>
                  </a:lnTo>
                  <a:lnTo>
                    <a:pt x="9982708" y="76073"/>
                  </a:lnTo>
                  <a:lnTo>
                    <a:pt x="9992487" y="124460"/>
                  </a:lnTo>
                  <a:lnTo>
                    <a:pt x="9992487" y="622300"/>
                  </a:lnTo>
                  <a:lnTo>
                    <a:pt x="9982708" y="670687"/>
                  </a:lnTo>
                  <a:lnTo>
                    <a:pt x="9956038" y="710311"/>
                  </a:lnTo>
                  <a:lnTo>
                    <a:pt x="9916414" y="736980"/>
                  </a:lnTo>
                  <a:lnTo>
                    <a:pt x="9868027" y="746760"/>
                  </a:lnTo>
                  <a:lnTo>
                    <a:pt x="124460" y="746760"/>
                  </a:lnTo>
                  <a:lnTo>
                    <a:pt x="76073" y="736980"/>
                  </a:lnTo>
                  <a:lnTo>
                    <a:pt x="36449" y="710311"/>
                  </a:lnTo>
                  <a:lnTo>
                    <a:pt x="9779" y="670687"/>
                  </a:lnTo>
                  <a:lnTo>
                    <a:pt x="0" y="622300"/>
                  </a:lnTo>
                  <a:lnTo>
                    <a:pt x="0" y="124460"/>
                  </a:lnTo>
                  <a:close/>
                </a:path>
              </a:pathLst>
            </a:custGeom>
            <a:ln w="28956">
              <a:solidFill>
                <a:srgbClr val="6C1F3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6790690" y="6167373"/>
            <a:ext cx="932053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39110" marR="5080" indent="-3027045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This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method</a:t>
            </a:r>
            <a:r>
              <a:rPr dirty="0" sz="2400" spc="-4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causes</a:t>
            </a:r>
            <a:r>
              <a:rPr dirty="0" sz="2400" spc="-4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test</a:t>
            </a:r>
            <a:r>
              <a:rPr dirty="0" sz="2400" spc="-4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bed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to</a:t>
            </a:r>
            <a:r>
              <a:rPr dirty="0" sz="2400" spc="-5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detect</a:t>
            </a:r>
            <a:r>
              <a:rPr dirty="0" sz="2400" spc="-6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45">
                <a:solidFill>
                  <a:srgbClr val="5F5F5F"/>
                </a:solidFill>
                <a:latin typeface="Calibri"/>
                <a:cs typeface="Calibri"/>
              </a:rPr>
              <a:t>state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changes</a:t>
            </a:r>
            <a:r>
              <a:rPr dirty="0" sz="2400" spc="-5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and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reflect</a:t>
            </a:r>
            <a:r>
              <a:rPr dirty="0" sz="2400" spc="-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them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in </a:t>
            </a:r>
            <a:r>
              <a:rPr dirty="0" sz="2400" spc="-5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2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component’s</a:t>
            </a:r>
            <a:r>
              <a:rPr dirty="0" sz="2400" spc="-1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template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816607" y="7386848"/>
            <a:ext cx="3881754" cy="899160"/>
            <a:chOff x="1816607" y="7386848"/>
            <a:chExt cx="3881754" cy="899160"/>
          </a:xfrm>
        </p:grpSpPr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6607" y="7386848"/>
              <a:ext cx="3881628" cy="899139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847087" y="7402067"/>
              <a:ext cx="3779520" cy="812165"/>
            </a:xfrm>
            <a:custGeom>
              <a:avLst/>
              <a:gdLst/>
              <a:ahLst/>
              <a:cxnLst/>
              <a:rect l="l" t="t" r="r" b="b"/>
              <a:pathLst>
                <a:path w="3779520" h="812165">
                  <a:moveTo>
                    <a:pt x="3373754" y="0"/>
                  </a:moveTo>
                  <a:lnTo>
                    <a:pt x="0" y="0"/>
                  </a:lnTo>
                  <a:lnTo>
                    <a:pt x="0" y="812164"/>
                  </a:lnTo>
                  <a:lnTo>
                    <a:pt x="3373754" y="812164"/>
                  </a:lnTo>
                  <a:lnTo>
                    <a:pt x="3779266" y="406018"/>
                  </a:lnTo>
                  <a:lnTo>
                    <a:pt x="3373754" y="0"/>
                  </a:lnTo>
                  <a:close/>
                </a:path>
              </a:pathLst>
            </a:custGeom>
            <a:solidFill>
              <a:srgbClr val="C57D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847849" y="7402829"/>
              <a:ext cx="3779520" cy="812165"/>
            </a:xfrm>
            <a:custGeom>
              <a:avLst/>
              <a:gdLst/>
              <a:ahLst/>
              <a:cxnLst/>
              <a:rect l="l" t="t" r="r" b="b"/>
              <a:pathLst>
                <a:path w="3779520" h="812165">
                  <a:moveTo>
                    <a:pt x="0" y="0"/>
                  </a:moveTo>
                  <a:lnTo>
                    <a:pt x="3373754" y="0"/>
                  </a:lnTo>
                  <a:lnTo>
                    <a:pt x="3779266" y="406019"/>
                  </a:lnTo>
                  <a:lnTo>
                    <a:pt x="3373754" y="812165"/>
                  </a:lnTo>
                  <a:lnTo>
                    <a:pt x="0" y="812165"/>
                  </a:lnTo>
                  <a:lnTo>
                    <a:pt x="0" y="0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2373248" y="7392161"/>
            <a:ext cx="250507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96240" marR="5080" indent="-384175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tri</a:t>
            </a:r>
            <a:r>
              <a:rPr dirty="0" sz="2400" spc="45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dirty="0" sz="2400" spc="-65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dirty="0" sz="2400" spc="5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2400" spc="-114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400" spc="-65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2400" spc="5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dirty="0" sz="2400" spc="5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ndler 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(name,</a:t>
            </a:r>
            <a:r>
              <a:rPr dirty="0" sz="24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event)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6428232" y="7324343"/>
            <a:ext cx="10095230" cy="1108075"/>
            <a:chOff x="6428232" y="7324343"/>
            <a:chExt cx="10095230" cy="1108075"/>
          </a:xfrm>
        </p:grpSpPr>
        <p:pic>
          <p:nvPicPr>
            <p:cNvPr id="47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28232" y="7418897"/>
              <a:ext cx="10094975" cy="84422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95160" y="7324343"/>
              <a:ext cx="9017508" cy="110794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449568" y="7434071"/>
              <a:ext cx="9992995" cy="746760"/>
            </a:xfrm>
            <a:custGeom>
              <a:avLst/>
              <a:gdLst/>
              <a:ahLst/>
              <a:cxnLst/>
              <a:rect l="l" t="t" r="r" b="b"/>
              <a:pathLst>
                <a:path w="9992994" h="746759">
                  <a:moveTo>
                    <a:pt x="9868027" y="0"/>
                  </a:moveTo>
                  <a:lnTo>
                    <a:pt x="124460" y="0"/>
                  </a:lnTo>
                  <a:lnTo>
                    <a:pt x="76073" y="9778"/>
                  </a:lnTo>
                  <a:lnTo>
                    <a:pt x="36449" y="36448"/>
                  </a:lnTo>
                  <a:lnTo>
                    <a:pt x="9779" y="76072"/>
                  </a:lnTo>
                  <a:lnTo>
                    <a:pt x="0" y="124459"/>
                  </a:lnTo>
                  <a:lnTo>
                    <a:pt x="0" y="622300"/>
                  </a:lnTo>
                  <a:lnTo>
                    <a:pt x="9779" y="670686"/>
                  </a:lnTo>
                  <a:lnTo>
                    <a:pt x="36449" y="710310"/>
                  </a:lnTo>
                  <a:lnTo>
                    <a:pt x="76073" y="736980"/>
                  </a:lnTo>
                  <a:lnTo>
                    <a:pt x="124460" y="746759"/>
                  </a:lnTo>
                  <a:lnTo>
                    <a:pt x="9868027" y="746759"/>
                  </a:lnTo>
                  <a:lnTo>
                    <a:pt x="9916414" y="736980"/>
                  </a:lnTo>
                  <a:lnTo>
                    <a:pt x="9956038" y="710310"/>
                  </a:lnTo>
                  <a:lnTo>
                    <a:pt x="9982708" y="670686"/>
                  </a:lnTo>
                  <a:lnTo>
                    <a:pt x="9992487" y="622300"/>
                  </a:lnTo>
                  <a:lnTo>
                    <a:pt x="9992487" y="124459"/>
                  </a:lnTo>
                  <a:lnTo>
                    <a:pt x="9982708" y="76072"/>
                  </a:lnTo>
                  <a:lnTo>
                    <a:pt x="9956038" y="36448"/>
                  </a:lnTo>
                  <a:lnTo>
                    <a:pt x="9916414" y="9778"/>
                  </a:lnTo>
                  <a:lnTo>
                    <a:pt x="98680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6450330" y="7434833"/>
              <a:ext cx="9992995" cy="746760"/>
            </a:xfrm>
            <a:custGeom>
              <a:avLst/>
              <a:gdLst/>
              <a:ahLst/>
              <a:cxnLst/>
              <a:rect l="l" t="t" r="r" b="b"/>
              <a:pathLst>
                <a:path w="9992994" h="746759">
                  <a:moveTo>
                    <a:pt x="0" y="124460"/>
                  </a:moveTo>
                  <a:lnTo>
                    <a:pt x="9779" y="76073"/>
                  </a:lnTo>
                  <a:lnTo>
                    <a:pt x="36449" y="36449"/>
                  </a:lnTo>
                  <a:lnTo>
                    <a:pt x="76073" y="9779"/>
                  </a:lnTo>
                  <a:lnTo>
                    <a:pt x="124460" y="0"/>
                  </a:lnTo>
                  <a:lnTo>
                    <a:pt x="9868027" y="0"/>
                  </a:lnTo>
                  <a:lnTo>
                    <a:pt x="9916414" y="9779"/>
                  </a:lnTo>
                  <a:lnTo>
                    <a:pt x="9956038" y="36449"/>
                  </a:lnTo>
                  <a:lnTo>
                    <a:pt x="9982708" y="76073"/>
                  </a:lnTo>
                  <a:lnTo>
                    <a:pt x="9992487" y="124460"/>
                  </a:lnTo>
                  <a:lnTo>
                    <a:pt x="9992487" y="622300"/>
                  </a:lnTo>
                  <a:lnTo>
                    <a:pt x="9982708" y="670687"/>
                  </a:lnTo>
                  <a:lnTo>
                    <a:pt x="9956038" y="710311"/>
                  </a:lnTo>
                  <a:lnTo>
                    <a:pt x="9916414" y="736981"/>
                  </a:lnTo>
                  <a:lnTo>
                    <a:pt x="9868027" y="746760"/>
                  </a:lnTo>
                  <a:lnTo>
                    <a:pt x="124460" y="746760"/>
                  </a:lnTo>
                  <a:lnTo>
                    <a:pt x="76073" y="736981"/>
                  </a:lnTo>
                  <a:lnTo>
                    <a:pt x="36449" y="710311"/>
                  </a:lnTo>
                  <a:lnTo>
                    <a:pt x="9779" y="670687"/>
                  </a:lnTo>
                  <a:lnTo>
                    <a:pt x="0" y="622300"/>
                  </a:lnTo>
                  <a:lnTo>
                    <a:pt x="0" y="124460"/>
                  </a:lnTo>
                  <a:close/>
                </a:path>
              </a:pathLst>
            </a:custGeom>
            <a:ln w="28956">
              <a:solidFill>
                <a:srgbClr val="C57D5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/>
          <p:nvPr/>
        </p:nvSpPr>
        <p:spPr>
          <a:xfrm>
            <a:off x="7192136" y="7392161"/>
            <a:ext cx="844613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61870" marR="5080" indent="-2249805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This method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returns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 </a:t>
            </a:r>
            <a:r>
              <a:rPr dirty="0" sz="2400" spc="-15" b="1" i="1">
                <a:solidFill>
                  <a:srgbClr val="5F5F5F"/>
                </a:solidFill>
                <a:latin typeface="Calibri"/>
                <a:cs typeface="Calibri"/>
              </a:rPr>
              <a:t>Promise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that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is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resolved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when the </a:t>
            </a:r>
            <a:r>
              <a:rPr dirty="0" sz="2400" spc="-40">
                <a:solidFill>
                  <a:srgbClr val="5F5F5F"/>
                </a:solidFill>
                <a:latin typeface="Calibri"/>
                <a:cs typeface="Calibri"/>
              </a:rPr>
              <a:t>effect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of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an </a:t>
            </a:r>
            <a:r>
              <a:rPr dirty="0" sz="2400" spc="-5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operation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has</a:t>
            </a:r>
            <a:r>
              <a:rPr dirty="0" sz="2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been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fully</a:t>
            </a:r>
            <a:r>
              <a:rPr dirty="0" sz="2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applied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1046988" y="9441178"/>
            <a:ext cx="2303145" cy="818515"/>
            <a:chOff x="1046988" y="9441178"/>
            <a:chExt cx="2303145" cy="818515"/>
          </a:xfrm>
        </p:grpSpPr>
        <p:sp>
          <p:nvSpPr>
            <p:cNvPr id="53" name="object 53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2276856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2276856" y="792480"/>
                  </a:lnTo>
                  <a:lnTo>
                    <a:pt x="2276856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0" y="792480"/>
                  </a:moveTo>
                  <a:lnTo>
                    <a:pt x="2276856" y="792480"/>
                  </a:lnTo>
                  <a:lnTo>
                    <a:pt x="2276856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25907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2715" rIns="0" bIns="0" rtlCol="0" vert="horz">
            <a:spAutoFit/>
          </a:bodyPr>
          <a:lstStyle/>
          <a:p>
            <a:pPr marL="2547620" marR="5080" indent="-2330450">
              <a:lnSpc>
                <a:spcPts val="7800"/>
              </a:lnSpc>
              <a:spcBef>
                <a:spcPts val="1045"/>
              </a:spcBef>
            </a:pPr>
            <a:r>
              <a:rPr dirty="0" spc="-5">
                <a:solidFill>
                  <a:srgbClr val="FFFFFF"/>
                </a:solidFill>
              </a:rPr>
              <a:t>Module-11:</a:t>
            </a:r>
            <a:r>
              <a:rPr dirty="0" spc="-90">
                <a:solidFill>
                  <a:srgbClr val="FFFFFF"/>
                </a:solidFill>
              </a:rPr>
              <a:t> </a:t>
            </a:r>
            <a:r>
              <a:rPr dirty="0" spc="-100">
                <a:solidFill>
                  <a:srgbClr val="FFFFFF"/>
                </a:solidFill>
              </a:rPr>
              <a:t>Testing </a:t>
            </a:r>
            <a:r>
              <a:rPr dirty="0">
                <a:solidFill>
                  <a:srgbClr val="FFFFFF"/>
                </a:solidFill>
              </a:rPr>
              <a:t>and</a:t>
            </a:r>
            <a:r>
              <a:rPr dirty="0" spc="-70">
                <a:solidFill>
                  <a:srgbClr val="FFFFFF"/>
                </a:solidFill>
              </a:rPr>
              <a:t> </a:t>
            </a:r>
            <a:r>
              <a:rPr dirty="0" spc="-15">
                <a:solidFill>
                  <a:srgbClr val="FFFFFF"/>
                </a:solidFill>
              </a:rPr>
              <a:t>Application </a:t>
            </a:r>
            <a:r>
              <a:rPr dirty="0" spc="-1610">
                <a:solidFill>
                  <a:srgbClr val="FFFFFF"/>
                </a:solidFill>
              </a:rPr>
              <a:t> </a:t>
            </a:r>
            <a:r>
              <a:rPr dirty="0" spc="-15">
                <a:solidFill>
                  <a:srgbClr val="FFFFFF"/>
                </a:solidFill>
              </a:rPr>
              <a:t>Deployment</a:t>
            </a:r>
            <a:r>
              <a:rPr dirty="0" spc="-4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In </a:t>
            </a:r>
            <a:r>
              <a:rPr dirty="0" spc="-5">
                <a:solidFill>
                  <a:srgbClr val="FFFFFF"/>
                </a:solidFill>
              </a:rPr>
              <a:t>Angular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DCE1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630400" y="0"/>
            <a:ext cx="2485390" cy="3107690"/>
          </a:xfrm>
          <a:custGeom>
            <a:avLst/>
            <a:gdLst/>
            <a:ahLst/>
            <a:cxnLst/>
            <a:rect l="l" t="t" r="r" b="b"/>
            <a:pathLst>
              <a:path w="2485390" h="3107690">
                <a:moveTo>
                  <a:pt x="2485263" y="0"/>
                </a:moveTo>
                <a:lnTo>
                  <a:pt x="0" y="0"/>
                </a:lnTo>
                <a:lnTo>
                  <a:pt x="0" y="3107181"/>
                </a:lnTo>
                <a:lnTo>
                  <a:pt x="1242567" y="2192654"/>
                </a:lnTo>
                <a:lnTo>
                  <a:pt x="2485263" y="3107181"/>
                </a:lnTo>
                <a:lnTo>
                  <a:pt x="248526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1059180" y="9453370"/>
            <a:ext cx="2277110" cy="833755"/>
            <a:chOff x="1059180" y="9453370"/>
            <a:chExt cx="2277110" cy="8337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9180" y="9453370"/>
              <a:ext cx="2276856" cy="8336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6464" y="9675875"/>
              <a:ext cx="1543812" cy="390144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4904232" y="8135111"/>
            <a:ext cx="9395460" cy="744220"/>
            <a:chOff x="4904232" y="8135111"/>
            <a:chExt cx="9395460" cy="74422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04232" y="8135111"/>
              <a:ext cx="9395460" cy="74371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945380" y="8176259"/>
              <a:ext cx="9264650" cy="612775"/>
            </a:xfrm>
            <a:custGeom>
              <a:avLst/>
              <a:gdLst/>
              <a:ahLst/>
              <a:cxnLst/>
              <a:rect l="l" t="t" r="r" b="b"/>
              <a:pathLst>
                <a:path w="9264650" h="612775">
                  <a:moveTo>
                    <a:pt x="9162034" y="0"/>
                  </a:moveTo>
                  <a:lnTo>
                    <a:pt x="102108" y="0"/>
                  </a:lnTo>
                  <a:lnTo>
                    <a:pt x="62357" y="8001"/>
                  </a:lnTo>
                  <a:lnTo>
                    <a:pt x="29845" y="29845"/>
                  </a:lnTo>
                  <a:lnTo>
                    <a:pt x="8000" y="62357"/>
                  </a:lnTo>
                  <a:lnTo>
                    <a:pt x="0" y="102108"/>
                  </a:lnTo>
                  <a:lnTo>
                    <a:pt x="0" y="510413"/>
                  </a:lnTo>
                  <a:lnTo>
                    <a:pt x="8000" y="550164"/>
                  </a:lnTo>
                  <a:lnTo>
                    <a:pt x="29845" y="582676"/>
                  </a:lnTo>
                  <a:lnTo>
                    <a:pt x="62357" y="604520"/>
                  </a:lnTo>
                  <a:lnTo>
                    <a:pt x="102108" y="612521"/>
                  </a:lnTo>
                  <a:lnTo>
                    <a:pt x="9162034" y="612521"/>
                  </a:lnTo>
                  <a:lnTo>
                    <a:pt x="9201785" y="604520"/>
                  </a:lnTo>
                  <a:lnTo>
                    <a:pt x="9234170" y="582676"/>
                  </a:lnTo>
                  <a:lnTo>
                    <a:pt x="9256141" y="550164"/>
                  </a:lnTo>
                  <a:lnTo>
                    <a:pt x="9264141" y="510413"/>
                  </a:lnTo>
                  <a:lnTo>
                    <a:pt x="9264141" y="102108"/>
                  </a:lnTo>
                  <a:lnTo>
                    <a:pt x="9256141" y="62357"/>
                  </a:lnTo>
                  <a:lnTo>
                    <a:pt x="9234170" y="29845"/>
                  </a:lnTo>
                  <a:lnTo>
                    <a:pt x="9201785" y="8001"/>
                  </a:lnTo>
                  <a:lnTo>
                    <a:pt x="91620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946142" y="8177021"/>
              <a:ext cx="9264650" cy="612775"/>
            </a:xfrm>
            <a:custGeom>
              <a:avLst/>
              <a:gdLst/>
              <a:ahLst/>
              <a:cxnLst/>
              <a:rect l="l" t="t" r="r" b="b"/>
              <a:pathLst>
                <a:path w="9264650" h="612775">
                  <a:moveTo>
                    <a:pt x="0" y="102107"/>
                  </a:moveTo>
                  <a:lnTo>
                    <a:pt x="8000" y="62356"/>
                  </a:lnTo>
                  <a:lnTo>
                    <a:pt x="29845" y="29844"/>
                  </a:lnTo>
                  <a:lnTo>
                    <a:pt x="62357" y="8000"/>
                  </a:lnTo>
                  <a:lnTo>
                    <a:pt x="102108" y="0"/>
                  </a:lnTo>
                  <a:lnTo>
                    <a:pt x="9162034" y="0"/>
                  </a:lnTo>
                  <a:lnTo>
                    <a:pt x="9201785" y="8000"/>
                  </a:lnTo>
                  <a:lnTo>
                    <a:pt x="9234169" y="29844"/>
                  </a:lnTo>
                  <a:lnTo>
                    <a:pt x="9256141" y="62356"/>
                  </a:lnTo>
                  <a:lnTo>
                    <a:pt x="9264142" y="102107"/>
                  </a:lnTo>
                  <a:lnTo>
                    <a:pt x="9264142" y="510412"/>
                  </a:lnTo>
                  <a:lnTo>
                    <a:pt x="9256141" y="550163"/>
                  </a:lnTo>
                  <a:lnTo>
                    <a:pt x="9234169" y="582675"/>
                  </a:lnTo>
                  <a:lnTo>
                    <a:pt x="9201785" y="604519"/>
                  </a:lnTo>
                  <a:lnTo>
                    <a:pt x="9162034" y="612520"/>
                  </a:lnTo>
                  <a:lnTo>
                    <a:pt x="102108" y="612520"/>
                  </a:lnTo>
                  <a:lnTo>
                    <a:pt x="62357" y="604519"/>
                  </a:lnTo>
                  <a:lnTo>
                    <a:pt x="29845" y="582675"/>
                  </a:lnTo>
                  <a:lnTo>
                    <a:pt x="8000" y="550163"/>
                  </a:lnTo>
                  <a:lnTo>
                    <a:pt x="0" y="510412"/>
                  </a:lnTo>
                  <a:lnTo>
                    <a:pt x="0" y="102107"/>
                  </a:lnTo>
                  <a:close/>
                </a:path>
              </a:pathLst>
            </a:custGeom>
            <a:ln w="28956">
              <a:solidFill>
                <a:srgbClr val="121717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/>
          <p:nvPr/>
        </p:nvSpPr>
        <p:spPr>
          <a:xfrm>
            <a:off x="3878579" y="8218931"/>
            <a:ext cx="791845" cy="527050"/>
          </a:xfrm>
          <a:custGeom>
            <a:avLst/>
            <a:gdLst/>
            <a:ahLst/>
            <a:cxnLst/>
            <a:rect l="l" t="t" r="r" b="b"/>
            <a:pathLst>
              <a:path w="791845" h="527050">
                <a:moveTo>
                  <a:pt x="450596" y="0"/>
                </a:moveTo>
                <a:lnTo>
                  <a:pt x="177292" y="56896"/>
                </a:lnTo>
                <a:lnTo>
                  <a:pt x="70739" y="178308"/>
                </a:lnTo>
                <a:lnTo>
                  <a:pt x="0" y="178308"/>
                </a:lnTo>
                <a:lnTo>
                  <a:pt x="0" y="451485"/>
                </a:lnTo>
                <a:lnTo>
                  <a:pt x="47117" y="451485"/>
                </a:lnTo>
                <a:lnTo>
                  <a:pt x="81280" y="459232"/>
                </a:lnTo>
                <a:lnTo>
                  <a:pt x="140081" y="500253"/>
                </a:lnTo>
                <a:lnTo>
                  <a:pt x="182499" y="518922"/>
                </a:lnTo>
                <a:lnTo>
                  <a:pt x="245110" y="526796"/>
                </a:lnTo>
                <a:lnTo>
                  <a:pt x="414782" y="526796"/>
                </a:lnTo>
                <a:lnTo>
                  <a:pt x="436753" y="522351"/>
                </a:lnTo>
                <a:lnTo>
                  <a:pt x="454787" y="510159"/>
                </a:lnTo>
                <a:lnTo>
                  <a:pt x="466852" y="492252"/>
                </a:lnTo>
                <a:lnTo>
                  <a:pt x="471424" y="470281"/>
                </a:lnTo>
                <a:lnTo>
                  <a:pt x="470281" y="459359"/>
                </a:lnTo>
                <a:lnTo>
                  <a:pt x="467360" y="449326"/>
                </a:lnTo>
                <a:lnTo>
                  <a:pt x="462661" y="440309"/>
                </a:lnTo>
                <a:lnTo>
                  <a:pt x="456311" y="432562"/>
                </a:lnTo>
                <a:lnTo>
                  <a:pt x="461899" y="432562"/>
                </a:lnTo>
                <a:lnTo>
                  <a:pt x="483870" y="428117"/>
                </a:lnTo>
                <a:lnTo>
                  <a:pt x="501904" y="416052"/>
                </a:lnTo>
                <a:lnTo>
                  <a:pt x="514096" y="398018"/>
                </a:lnTo>
                <a:lnTo>
                  <a:pt x="518541" y="376174"/>
                </a:lnTo>
                <a:lnTo>
                  <a:pt x="517398" y="364998"/>
                </a:lnTo>
                <a:lnTo>
                  <a:pt x="514350" y="354584"/>
                </a:lnTo>
                <a:lnTo>
                  <a:pt x="509397" y="344932"/>
                </a:lnTo>
                <a:lnTo>
                  <a:pt x="502539" y="336550"/>
                </a:lnTo>
                <a:lnTo>
                  <a:pt x="520192" y="329311"/>
                </a:lnTo>
                <a:lnTo>
                  <a:pt x="534162" y="316992"/>
                </a:lnTo>
                <a:lnTo>
                  <a:pt x="543433" y="300863"/>
                </a:lnTo>
                <a:lnTo>
                  <a:pt x="546735" y="281940"/>
                </a:lnTo>
                <a:lnTo>
                  <a:pt x="542290" y="259969"/>
                </a:lnTo>
                <a:lnTo>
                  <a:pt x="530225" y="242062"/>
                </a:lnTo>
                <a:lnTo>
                  <a:pt x="512191" y="229870"/>
                </a:lnTo>
                <a:lnTo>
                  <a:pt x="490220" y="225425"/>
                </a:lnTo>
                <a:lnTo>
                  <a:pt x="744728" y="225425"/>
                </a:lnTo>
                <a:lnTo>
                  <a:pt x="763270" y="221742"/>
                </a:lnTo>
                <a:lnTo>
                  <a:pt x="778256" y="211836"/>
                </a:lnTo>
                <a:lnTo>
                  <a:pt x="788289" y="196850"/>
                </a:lnTo>
                <a:lnTo>
                  <a:pt x="791845" y="178308"/>
                </a:lnTo>
                <a:lnTo>
                  <a:pt x="788289" y="159893"/>
                </a:lnTo>
                <a:lnTo>
                  <a:pt x="778256" y="144907"/>
                </a:lnTo>
                <a:lnTo>
                  <a:pt x="763270" y="134874"/>
                </a:lnTo>
                <a:lnTo>
                  <a:pt x="744728" y="131318"/>
                </a:lnTo>
                <a:lnTo>
                  <a:pt x="278130" y="131318"/>
                </a:lnTo>
                <a:lnTo>
                  <a:pt x="452500" y="92710"/>
                </a:lnTo>
                <a:lnTo>
                  <a:pt x="469646" y="84963"/>
                </a:lnTo>
                <a:lnTo>
                  <a:pt x="482092" y="71882"/>
                </a:lnTo>
                <a:lnTo>
                  <a:pt x="488696" y="54864"/>
                </a:lnTo>
                <a:lnTo>
                  <a:pt x="488315" y="36195"/>
                </a:lnTo>
                <a:lnTo>
                  <a:pt x="480695" y="19050"/>
                </a:lnTo>
                <a:lnTo>
                  <a:pt x="467487" y="6604"/>
                </a:lnTo>
                <a:lnTo>
                  <a:pt x="4505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626614" y="4030421"/>
            <a:ext cx="13013055" cy="2221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839720" marR="5080" indent="-2827655">
              <a:lnSpc>
                <a:spcPct val="100000"/>
              </a:lnSpc>
              <a:spcBef>
                <a:spcPts val="100"/>
              </a:spcBef>
              <a:tabLst>
                <a:tab pos="6348095" algn="l"/>
              </a:tabLst>
            </a:pPr>
            <a:r>
              <a:rPr dirty="0" spc="-10"/>
              <a:t>Demo</a:t>
            </a:r>
            <a:r>
              <a:rPr dirty="0" spc="-15"/>
              <a:t> </a:t>
            </a:r>
            <a:r>
              <a:rPr dirty="0"/>
              <a:t>1: </a:t>
            </a:r>
            <a:r>
              <a:rPr dirty="0" spc="-15"/>
              <a:t>Testing	</a:t>
            </a:r>
            <a:r>
              <a:rPr dirty="0" spc="-5"/>
              <a:t>Application</a:t>
            </a:r>
            <a:r>
              <a:rPr dirty="0" spc="-135"/>
              <a:t> </a:t>
            </a:r>
            <a:r>
              <a:rPr dirty="0"/>
              <a:t>Using </a:t>
            </a:r>
            <a:r>
              <a:rPr dirty="0" spc="-1614"/>
              <a:t> </a:t>
            </a:r>
            <a:r>
              <a:rPr dirty="0" spc="-5"/>
              <a:t>Jasmine</a:t>
            </a:r>
            <a:r>
              <a:rPr dirty="0" spc="-60"/>
              <a:t> </a:t>
            </a:r>
            <a:r>
              <a:rPr dirty="0"/>
              <a:t>and</a:t>
            </a:r>
            <a:r>
              <a:rPr dirty="0" spc="-45"/>
              <a:t> </a:t>
            </a:r>
            <a:r>
              <a:rPr dirty="0"/>
              <a:t>Karma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1046988" y="9441178"/>
            <a:ext cx="2303145" cy="818515"/>
            <a:chOff x="1046988" y="9441178"/>
            <a:chExt cx="2303145" cy="818515"/>
          </a:xfrm>
        </p:grpSpPr>
        <p:sp>
          <p:nvSpPr>
            <p:cNvPr id="14" name="object 14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2276856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2276856" y="792480"/>
                  </a:lnTo>
                  <a:lnTo>
                    <a:pt x="2276856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0" y="792480"/>
                  </a:moveTo>
                  <a:lnTo>
                    <a:pt x="2276856" y="792480"/>
                  </a:lnTo>
                  <a:lnTo>
                    <a:pt x="2276856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25907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0430" y="4552264"/>
            <a:ext cx="14907894" cy="11233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0"/>
              <a:t>Maintaining</a:t>
            </a:r>
            <a:r>
              <a:rPr dirty="0" spc="-15"/>
              <a:t> Application</a:t>
            </a:r>
            <a:r>
              <a:rPr dirty="0" spc="-60"/>
              <a:t> </a:t>
            </a:r>
            <a:r>
              <a:rPr dirty="0" spc="-5"/>
              <a:t>Code</a:t>
            </a:r>
            <a:r>
              <a:rPr dirty="0" spc="-25"/>
              <a:t> </a:t>
            </a:r>
            <a:r>
              <a:rPr dirty="0"/>
              <a:t>Using</a:t>
            </a:r>
            <a:r>
              <a:rPr dirty="0" spc="-35"/>
              <a:t> </a:t>
            </a:r>
            <a:r>
              <a:rPr dirty="0" spc="-5"/>
              <a:t>Git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5736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16421100" y="0"/>
                </a:moveTo>
                <a:lnTo>
                  <a:pt x="0" y="0"/>
                </a:lnTo>
                <a:lnTo>
                  <a:pt x="0" y="28955"/>
                </a:lnTo>
                <a:lnTo>
                  <a:pt x="16421100" y="28955"/>
                </a:lnTo>
                <a:lnTo>
                  <a:pt x="1642110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7361" y="599312"/>
            <a:ext cx="9645015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5"/>
              <a:t>What</a:t>
            </a:r>
            <a:r>
              <a:rPr dirty="0" sz="5600" spc="-75"/>
              <a:t> </a:t>
            </a:r>
            <a:r>
              <a:rPr dirty="0" sz="5600"/>
              <a:t>is</a:t>
            </a:r>
            <a:r>
              <a:rPr dirty="0" sz="5600" spc="-30"/>
              <a:t> </a:t>
            </a:r>
            <a:r>
              <a:rPr dirty="0" sz="5600" spc="-5"/>
              <a:t>Version</a:t>
            </a:r>
            <a:r>
              <a:rPr dirty="0" sz="5600" spc="-70"/>
              <a:t> </a:t>
            </a:r>
            <a:r>
              <a:rPr dirty="0" sz="5600" spc="-10"/>
              <a:t>Control</a:t>
            </a:r>
            <a:r>
              <a:rPr dirty="0" sz="5600" spc="-75"/>
              <a:t> </a:t>
            </a:r>
            <a:r>
              <a:rPr dirty="0" sz="5600"/>
              <a:t>System?</a:t>
            </a:r>
            <a:endParaRPr sz="5600"/>
          </a:p>
        </p:txBody>
      </p:sp>
      <p:grpSp>
        <p:nvGrpSpPr>
          <p:cNvPr id="4" name="object 4"/>
          <p:cNvGrpSpPr/>
          <p:nvPr/>
        </p:nvGrpSpPr>
        <p:grpSpPr>
          <a:xfrm>
            <a:off x="1168908" y="2023872"/>
            <a:ext cx="16000730" cy="1108075"/>
            <a:chOff x="1168908" y="2023872"/>
            <a:chExt cx="16000730" cy="11080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8908" y="2048256"/>
              <a:ext cx="16000476" cy="9768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4980" y="2023872"/>
              <a:ext cx="14912340" cy="110794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85672" y="2055876"/>
              <a:ext cx="15916910" cy="902335"/>
            </a:xfrm>
            <a:custGeom>
              <a:avLst/>
              <a:gdLst/>
              <a:ahLst/>
              <a:cxnLst/>
              <a:rect l="l" t="t" r="r" b="b"/>
              <a:pathLst>
                <a:path w="15916910" h="902335">
                  <a:moveTo>
                    <a:pt x="15766034" y="0"/>
                  </a:moveTo>
                  <a:lnTo>
                    <a:pt x="150368" y="0"/>
                  </a:lnTo>
                  <a:lnTo>
                    <a:pt x="102869" y="7620"/>
                  </a:lnTo>
                  <a:lnTo>
                    <a:pt x="61556" y="28955"/>
                  </a:lnTo>
                  <a:lnTo>
                    <a:pt x="29006" y="61595"/>
                  </a:lnTo>
                  <a:lnTo>
                    <a:pt x="7670" y="102870"/>
                  </a:lnTo>
                  <a:lnTo>
                    <a:pt x="0" y="150368"/>
                  </a:lnTo>
                  <a:lnTo>
                    <a:pt x="0" y="751713"/>
                  </a:lnTo>
                  <a:lnTo>
                    <a:pt x="7670" y="799210"/>
                  </a:lnTo>
                  <a:lnTo>
                    <a:pt x="29006" y="840485"/>
                  </a:lnTo>
                  <a:lnTo>
                    <a:pt x="61556" y="873125"/>
                  </a:lnTo>
                  <a:lnTo>
                    <a:pt x="102869" y="894460"/>
                  </a:lnTo>
                  <a:lnTo>
                    <a:pt x="150368" y="902080"/>
                  </a:lnTo>
                  <a:lnTo>
                    <a:pt x="15766034" y="902080"/>
                  </a:lnTo>
                  <a:lnTo>
                    <a:pt x="15813532" y="894460"/>
                  </a:lnTo>
                  <a:lnTo>
                    <a:pt x="15854807" y="873125"/>
                  </a:lnTo>
                  <a:lnTo>
                    <a:pt x="15887446" y="840485"/>
                  </a:lnTo>
                  <a:lnTo>
                    <a:pt x="15908782" y="799210"/>
                  </a:lnTo>
                  <a:lnTo>
                    <a:pt x="15916402" y="751713"/>
                  </a:lnTo>
                  <a:lnTo>
                    <a:pt x="15916402" y="150368"/>
                  </a:lnTo>
                  <a:lnTo>
                    <a:pt x="15908782" y="102870"/>
                  </a:lnTo>
                  <a:lnTo>
                    <a:pt x="15887446" y="61595"/>
                  </a:lnTo>
                  <a:lnTo>
                    <a:pt x="15854807" y="28955"/>
                  </a:lnTo>
                  <a:lnTo>
                    <a:pt x="15813532" y="7620"/>
                  </a:lnTo>
                  <a:lnTo>
                    <a:pt x="15766034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006345" y="2089150"/>
            <a:ext cx="1427416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967605" marR="5080" indent="-4955540">
              <a:lnSpc>
                <a:spcPct val="100000"/>
              </a:lnSpc>
              <a:spcBef>
                <a:spcPts val="100"/>
              </a:spcBef>
            </a:pPr>
            <a:r>
              <a:rPr dirty="0" sz="2400" spc="-45" b="1" i="1">
                <a:solidFill>
                  <a:srgbClr val="FFFFFF"/>
                </a:solidFill>
                <a:latin typeface="Calibri"/>
                <a:cs typeface="Calibri"/>
              </a:rPr>
              <a:t>Version</a:t>
            </a:r>
            <a:r>
              <a:rPr dirty="0" sz="2400" spc="-5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 b="1" i="1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dirty="0" sz="2400" spc="35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40" b="1" i="1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dirty="0" sz="2400" spc="10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2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records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changes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 documents,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computer</a:t>
            </a:r>
            <a:r>
              <a:rPr dirty="0" sz="2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programs,</a:t>
            </a:r>
            <a:r>
              <a:rPr dirty="0" sz="24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large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websites</a:t>
            </a:r>
            <a:r>
              <a:rPr dirty="0" sz="2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other </a:t>
            </a:r>
            <a:r>
              <a:rPr dirty="0" sz="2400" spc="-5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collection</a:t>
            </a:r>
            <a:r>
              <a:rPr dirty="0" sz="240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information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over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time.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71420" y="3932046"/>
            <a:ext cx="104133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55545A"/>
                </a:solidFill>
                <a:latin typeface="Calibri"/>
                <a:cs typeface="Calibri"/>
              </a:rPr>
              <a:t>It</a:t>
            </a:r>
            <a:r>
              <a:rPr dirty="0" sz="2400" spc="-45">
                <a:solidFill>
                  <a:srgbClr val="55545A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55545A"/>
                </a:solidFill>
                <a:latin typeface="Calibri"/>
                <a:cs typeface="Calibri"/>
              </a:rPr>
              <a:t>allows</a:t>
            </a:r>
            <a:r>
              <a:rPr dirty="0" sz="2400" spc="-25">
                <a:solidFill>
                  <a:srgbClr val="55545A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5545A"/>
                </a:solidFill>
                <a:latin typeface="Calibri"/>
                <a:cs typeface="Calibri"/>
              </a:rPr>
              <a:t>multiple</a:t>
            </a:r>
            <a:r>
              <a:rPr dirty="0" sz="2400" spc="-20">
                <a:solidFill>
                  <a:srgbClr val="55545A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55545A"/>
                </a:solidFill>
                <a:latin typeface="Calibri"/>
                <a:cs typeface="Calibri"/>
              </a:rPr>
              <a:t>users</a:t>
            </a:r>
            <a:r>
              <a:rPr dirty="0" sz="2400" spc="-45">
                <a:solidFill>
                  <a:srgbClr val="55545A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55545A"/>
                </a:solidFill>
                <a:latin typeface="Calibri"/>
                <a:cs typeface="Calibri"/>
              </a:rPr>
              <a:t>to</a:t>
            </a:r>
            <a:r>
              <a:rPr dirty="0" sz="2400" spc="-35">
                <a:solidFill>
                  <a:srgbClr val="55545A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5545A"/>
                </a:solidFill>
                <a:latin typeface="Calibri"/>
                <a:cs typeface="Calibri"/>
              </a:rPr>
              <a:t>manage</a:t>
            </a:r>
            <a:r>
              <a:rPr dirty="0" sz="2400" spc="-40">
                <a:solidFill>
                  <a:srgbClr val="55545A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5545A"/>
                </a:solidFill>
                <a:latin typeface="Calibri"/>
                <a:cs typeface="Calibri"/>
              </a:rPr>
              <a:t>multiple</a:t>
            </a:r>
            <a:r>
              <a:rPr dirty="0" sz="2400" spc="-25">
                <a:solidFill>
                  <a:srgbClr val="55545A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5545A"/>
                </a:solidFill>
                <a:latin typeface="Calibri"/>
                <a:cs typeface="Calibri"/>
              </a:rPr>
              <a:t>revisions</a:t>
            </a:r>
            <a:r>
              <a:rPr dirty="0" sz="2400" spc="-70">
                <a:solidFill>
                  <a:srgbClr val="55545A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5545A"/>
                </a:solidFill>
                <a:latin typeface="Calibri"/>
                <a:cs typeface="Calibri"/>
              </a:rPr>
              <a:t>of</a:t>
            </a:r>
            <a:r>
              <a:rPr dirty="0" sz="2400" spc="-10">
                <a:solidFill>
                  <a:srgbClr val="55545A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5545A"/>
                </a:solidFill>
                <a:latin typeface="Calibri"/>
                <a:cs typeface="Calibri"/>
              </a:rPr>
              <a:t>the</a:t>
            </a:r>
            <a:r>
              <a:rPr dirty="0" sz="2400" spc="-10">
                <a:solidFill>
                  <a:srgbClr val="55545A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5545A"/>
                </a:solidFill>
                <a:latin typeface="Calibri"/>
                <a:cs typeface="Calibri"/>
              </a:rPr>
              <a:t>same</a:t>
            </a:r>
            <a:r>
              <a:rPr dirty="0" sz="2400" spc="-40">
                <a:solidFill>
                  <a:srgbClr val="55545A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5545A"/>
                </a:solidFill>
                <a:latin typeface="Calibri"/>
                <a:cs typeface="Calibri"/>
              </a:rPr>
              <a:t>unit</a:t>
            </a:r>
            <a:r>
              <a:rPr dirty="0" sz="2400" spc="-50">
                <a:solidFill>
                  <a:srgbClr val="55545A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5545A"/>
                </a:solidFill>
                <a:latin typeface="Calibri"/>
                <a:cs typeface="Calibri"/>
              </a:rPr>
              <a:t>of</a:t>
            </a:r>
            <a:r>
              <a:rPr dirty="0" sz="2400" spc="-20">
                <a:solidFill>
                  <a:srgbClr val="55545A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55545A"/>
                </a:solidFill>
                <a:latin typeface="Calibri"/>
                <a:cs typeface="Calibri"/>
              </a:rPr>
              <a:t>information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45257" y="5930646"/>
            <a:ext cx="75939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It</a:t>
            </a:r>
            <a:r>
              <a:rPr dirty="0" sz="2400" spc="-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is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used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 to</a:t>
            </a:r>
            <a:r>
              <a:rPr dirty="0" sz="2400" spc="-5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 b="1" i="1">
                <a:solidFill>
                  <a:srgbClr val="5F5F5F"/>
                </a:solidFill>
                <a:latin typeface="Calibri"/>
                <a:cs typeface="Calibri"/>
              </a:rPr>
              <a:t>maintain</a:t>
            </a:r>
            <a:r>
              <a:rPr dirty="0" sz="2400" spc="-35" b="1" i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 b="1" i="1">
                <a:solidFill>
                  <a:srgbClr val="5F5F5F"/>
                </a:solidFill>
                <a:latin typeface="Calibri"/>
                <a:cs typeface="Calibri"/>
              </a:rPr>
              <a:t>records</a:t>
            </a:r>
            <a:r>
              <a:rPr dirty="0" sz="2400" spc="35" b="1" i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of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40">
                <a:solidFill>
                  <a:srgbClr val="5F5F5F"/>
                </a:solidFill>
                <a:latin typeface="Calibri"/>
                <a:cs typeface="Calibri"/>
              </a:rPr>
              <a:t>different</a:t>
            </a:r>
            <a:r>
              <a:rPr dirty="0" sz="2400" spc="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versions</a:t>
            </a:r>
            <a:r>
              <a:rPr dirty="0" sz="2400" spc="-4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of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code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10408" y="7919719"/>
            <a:ext cx="72224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most</a:t>
            </a:r>
            <a:r>
              <a:rPr dirty="0" sz="2400" spc="-4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popular</a:t>
            </a:r>
            <a:r>
              <a:rPr dirty="0" sz="2400" spc="-5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tool</a:t>
            </a:r>
            <a:r>
              <a:rPr dirty="0" sz="2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used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as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 version</a:t>
            </a:r>
            <a:r>
              <a:rPr dirty="0" sz="2400" spc="-4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control</a:t>
            </a:r>
            <a:r>
              <a:rPr dirty="0" sz="2400" spc="-8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45">
                <a:solidFill>
                  <a:srgbClr val="5F5F5F"/>
                </a:solidFill>
                <a:latin typeface="Calibri"/>
                <a:cs typeface="Calibri"/>
              </a:rPr>
              <a:t>system</a:t>
            </a:r>
            <a:r>
              <a:rPr dirty="0" sz="2400" spc="-5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is</a:t>
            </a:r>
            <a:r>
              <a:rPr dirty="0" sz="2400" spc="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 b="1" i="1">
                <a:solidFill>
                  <a:srgbClr val="5F5F5F"/>
                </a:solidFill>
                <a:latin typeface="Calibri"/>
                <a:cs typeface="Calibri"/>
              </a:rPr>
              <a:t>Git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216383" y="4396740"/>
            <a:ext cx="5114543" cy="4591812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182624" y="3810000"/>
            <a:ext cx="1137920" cy="619125"/>
            <a:chOff x="1182624" y="3810000"/>
            <a:chExt cx="1137920" cy="619125"/>
          </a:xfrm>
        </p:grpSpPr>
        <p:sp>
          <p:nvSpPr>
            <p:cNvPr id="14" name="object 14"/>
            <p:cNvSpPr/>
            <p:nvPr/>
          </p:nvSpPr>
          <p:spPr>
            <a:xfrm>
              <a:off x="1182624" y="3878580"/>
              <a:ext cx="1137920" cy="443230"/>
            </a:xfrm>
            <a:custGeom>
              <a:avLst/>
              <a:gdLst/>
              <a:ahLst/>
              <a:cxnLst/>
              <a:rect l="l" t="t" r="r" b="b"/>
              <a:pathLst>
                <a:path w="1137920" h="443229">
                  <a:moveTo>
                    <a:pt x="979169" y="0"/>
                  </a:moveTo>
                  <a:lnTo>
                    <a:pt x="0" y="0"/>
                  </a:lnTo>
                  <a:lnTo>
                    <a:pt x="0" y="443103"/>
                  </a:lnTo>
                  <a:lnTo>
                    <a:pt x="986789" y="443103"/>
                  </a:lnTo>
                  <a:lnTo>
                    <a:pt x="994409" y="435483"/>
                  </a:lnTo>
                  <a:lnTo>
                    <a:pt x="1002157" y="435483"/>
                  </a:lnTo>
                  <a:lnTo>
                    <a:pt x="1136523" y="229997"/>
                  </a:lnTo>
                  <a:lnTo>
                    <a:pt x="1137920" y="222504"/>
                  </a:lnTo>
                  <a:lnTo>
                    <a:pt x="1136523" y="216408"/>
                  </a:lnTo>
                  <a:lnTo>
                    <a:pt x="1132205" y="213995"/>
                  </a:lnTo>
                  <a:lnTo>
                    <a:pt x="1002157" y="15240"/>
                  </a:lnTo>
                  <a:lnTo>
                    <a:pt x="996442" y="9652"/>
                  </a:lnTo>
                  <a:lnTo>
                    <a:pt x="990600" y="4699"/>
                  </a:lnTo>
                  <a:lnTo>
                    <a:pt x="984884" y="1270"/>
                  </a:lnTo>
                  <a:lnTo>
                    <a:pt x="979169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2624" y="3810000"/>
              <a:ext cx="481584" cy="61874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82624" y="3810000"/>
              <a:ext cx="481330" cy="144780"/>
            </a:xfrm>
            <a:custGeom>
              <a:avLst/>
              <a:gdLst/>
              <a:ahLst/>
              <a:cxnLst/>
              <a:rect l="l" t="t" r="r" b="b"/>
              <a:pathLst>
                <a:path w="481330" h="144779">
                  <a:moveTo>
                    <a:pt x="240537" y="0"/>
                  </a:moveTo>
                  <a:lnTo>
                    <a:pt x="176656" y="2539"/>
                  </a:lnTo>
                  <a:lnTo>
                    <a:pt x="119125" y="9905"/>
                  </a:lnTo>
                  <a:lnTo>
                    <a:pt x="70472" y="21209"/>
                  </a:lnTo>
                  <a:lnTo>
                    <a:pt x="32854" y="35813"/>
                  </a:lnTo>
                  <a:lnTo>
                    <a:pt x="0" y="72389"/>
                  </a:lnTo>
                  <a:lnTo>
                    <a:pt x="8597" y="91694"/>
                  </a:lnTo>
                  <a:lnTo>
                    <a:pt x="70472" y="123571"/>
                  </a:lnTo>
                  <a:lnTo>
                    <a:pt x="119125" y="134874"/>
                  </a:lnTo>
                  <a:lnTo>
                    <a:pt x="176656" y="142239"/>
                  </a:lnTo>
                  <a:lnTo>
                    <a:pt x="240537" y="144779"/>
                  </a:lnTo>
                  <a:lnTo>
                    <a:pt x="304545" y="142239"/>
                  </a:lnTo>
                  <a:lnTo>
                    <a:pt x="362076" y="134874"/>
                  </a:lnTo>
                  <a:lnTo>
                    <a:pt x="410717" y="123571"/>
                  </a:lnTo>
                  <a:lnTo>
                    <a:pt x="448309" y="108965"/>
                  </a:lnTo>
                  <a:lnTo>
                    <a:pt x="481202" y="72389"/>
                  </a:lnTo>
                  <a:lnTo>
                    <a:pt x="472567" y="53086"/>
                  </a:lnTo>
                  <a:lnTo>
                    <a:pt x="410717" y="21209"/>
                  </a:lnTo>
                  <a:lnTo>
                    <a:pt x="362076" y="9905"/>
                  </a:lnTo>
                  <a:lnTo>
                    <a:pt x="304545" y="2539"/>
                  </a:lnTo>
                  <a:lnTo>
                    <a:pt x="240537" y="0"/>
                  </a:lnTo>
                  <a:close/>
                </a:path>
              </a:pathLst>
            </a:custGeom>
            <a:solidFill>
              <a:srgbClr val="07436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1252727" y="7778495"/>
            <a:ext cx="1139825" cy="611505"/>
            <a:chOff x="1252727" y="7778495"/>
            <a:chExt cx="1139825" cy="611505"/>
          </a:xfrm>
        </p:grpSpPr>
        <p:sp>
          <p:nvSpPr>
            <p:cNvPr id="18" name="object 18"/>
            <p:cNvSpPr/>
            <p:nvPr/>
          </p:nvSpPr>
          <p:spPr>
            <a:xfrm>
              <a:off x="1252727" y="7848599"/>
              <a:ext cx="1139825" cy="441959"/>
            </a:xfrm>
            <a:custGeom>
              <a:avLst/>
              <a:gdLst/>
              <a:ahLst/>
              <a:cxnLst/>
              <a:rect l="l" t="t" r="r" b="b"/>
              <a:pathLst>
                <a:path w="1139825" h="441959">
                  <a:moveTo>
                    <a:pt x="986535" y="0"/>
                  </a:moveTo>
                  <a:lnTo>
                    <a:pt x="7645" y="0"/>
                  </a:lnTo>
                  <a:lnTo>
                    <a:pt x="0" y="7619"/>
                  </a:lnTo>
                  <a:lnTo>
                    <a:pt x="0" y="434339"/>
                  </a:lnTo>
                  <a:lnTo>
                    <a:pt x="7645" y="441960"/>
                  </a:lnTo>
                  <a:lnTo>
                    <a:pt x="986535" y="441960"/>
                  </a:lnTo>
                  <a:lnTo>
                    <a:pt x="1001776" y="434339"/>
                  </a:lnTo>
                  <a:lnTo>
                    <a:pt x="1001776" y="426719"/>
                  </a:lnTo>
                  <a:lnTo>
                    <a:pt x="1139444" y="228600"/>
                  </a:lnTo>
                  <a:lnTo>
                    <a:pt x="1139444" y="205739"/>
                  </a:lnTo>
                  <a:lnTo>
                    <a:pt x="1001776" y="7619"/>
                  </a:lnTo>
                  <a:lnTo>
                    <a:pt x="986535" y="0"/>
                  </a:lnTo>
                  <a:close/>
                </a:path>
              </a:pathLst>
            </a:custGeom>
            <a:solidFill>
              <a:srgbClr val="16A99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2727" y="7778495"/>
              <a:ext cx="489203" cy="61112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252727" y="7778495"/>
              <a:ext cx="488950" cy="144780"/>
            </a:xfrm>
            <a:custGeom>
              <a:avLst/>
              <a:gdLst/>
              <a:ahLst/>
              <a:cxnLst/>
              <a:rect l="l" t="t" r="r" b="b"/>
              <a:pathLst>
                <a:path w="488950" h="144779">
                  <a:moveTo>
                    <a:pt x="244347" y="0"/>
                  </a:moveTo>
                  <a:lnTo>
                    <a:pt x="179450" y="2539"/>
                  </a:lnTo>
                  <a:lnTo>
                    <a:pt x="121031" y="9905"/>
                  </a:lnTo>
                  <a:lnTo>
                    <a:pt x="71628" y="21208"/>
                  </a:lnTo>
                  <a:lnTo>
                    <a:pt x="33400" y="35813"/>
                  </a:lnTo>
                  <a:lnTo>
                    <a:pt x="0" y="72389"/>
                  </a:lnTo>
                  <a:lnTo>
                    <a:pt x="8724" y="91693"/>
                  </a:lnTo>
                  <a:lnTo>
                    <a:pt x="71628" y="123570"/>
                  </a:lnTo>
                  <a:lnTo>
                    <a:pt x="121031" y="134873"/>
                  </a:lnTo>
                  <a:lnTo>
                    <a:pt x="179450" y="142239"/>
                  </a:lnTo>
                  <a:lnTo>
                    <a:pt x="244347" y="144779"/>
                  </a:lnTo>
                  <a:lnTo>
                    <a:pt x="309372" y="142239"/>
                  </a:lnTo>
                  <a:lnTo>
                    <a:pt x="367791" y="134873"/>
                  </a:lnTo>
                  <a:lnTo>
                    <a:pt x="417195" y="123570"/>
                  </a:lnTo>
                  <a:lnTo>
                    <a:pt x="455422" y="108965"/>
                  </a:lnTo>
                  <a:lnTo>
                    <a:pt x="488822" y="72389"/>
                  </a:lnTo>
                  <a:lnTo>
                    <a:pt x="480059" y="53085"/>
                  </a:lnTo>
                  <a:lnTo>
                    <a:pt x="417195" y="21208"/>
                  </a:lnTo>
                  <a:lnTo>
                    <a:pt x="367791" y="9905"/>
                  </a:lnTo>
                  <a:lnTo>
                    <a:pt x="309372" y="2539"/>
                  </a:lnTo>
                  <a:lnTo>
                    <a:pt x="244347" y="0"/>
                  </a:lnTo>
                  <a:close/>
                </a:path>
              </a:pathLst>
            </a:custGeom>
            <a:solidFill>
              <a:srgbClr val="0E7D6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1188719" y="5811011"/>
            <a:ext cx="1137920" cy="619125"/>
            <a:chOff x="1188719" y="5811011"/>
            <a:chExt cx="1137920" cy="619125"/>
          </a:xfrm>
        </p:grpSpPr>
        <p:sp>
          <p:nvSpPr>
            <p:cNvPr id="22" name="object 22"/>
            <p:cNvSpPr/>
            <p:nvPr/>
          </p:nvSpPr>
          <p:spPr>
            <a:xfrm>
              <a:off x="1188719" y="5879591"/>
              <a:ext cx="1137920" cy="443230"/>
            </a:xfrm>
            <a:custGeom>
              <a:avLst/>
              <a:gdLst/>
              <a:ahLst/>
              <a:cxnLst/>
              <a:rect l="l" t="t" r="r" b="b"/>
              <a:pathLst>
                <a:path w="1137920" h="443229">
                  <a:moveTo>
                    <a:pt x="979169" y="0"/>
                  </a:moveTo>
                  <a:lnTo>
                    <a:pt x="0" y="0"/>
                  </a:lnTo>
                  <a:lnTo>
                    <a:pt x="0" y="443103"/>
                  </a:lnTo>
                  <a:lnTo>
                    <a:pt x="986790" y="443103"/>
                  </a:lnTo>
                  <a:lnTo>
                    <a:pt x="994410" y="435483"/>
                  </a:lnTo>
                  <a:lnTo>
                    <a:pt x="1002157" y="435483"/>
                  </a:lnTo>
                  <a:lnTo>
                    <a:pt x="1136523" y="229997"/>
                  </a:lnTo>
                  <a:lnTo>
                    <a:pt x="1137920" y="222504"/>
                  </a:lnTo>
                  <a:lnTo>
                    <a:pt x="1136523" y="216408"/>
                  </a:lnTo>
                  <a:lnTo>
                    <a:pt x="1132205" y="213995"/>
                  </a:lnTo>
                  <a:lnTo>
                    <a:pt x="1002157" y="15240"/>
                  </a:lnTo>
                  <a:lnTo>
                    <a:pt x="996442" y="9652"/>
                  </a:lnTo>
                  <a:lnTo>
                    <a:pt x="990600" y="4699"/>
                  </a:lnTo>
                  <a:lnTo>
                    <a:pt x="984885" y="1270"/>
                  </a:lnTo>
                  <a:lnTo>
                    <a:pt x="979169" y="0"/>
                  </a:lnTo>
                  <a:close/>
                </a:path>
              </a:pathLst>
            </a:custGeom>
            <a:solidFill>
              <a:srgbClr val="22ACB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8719" y="5811011"/>
              <a:ext cx="483107" cy="61874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188719" y="5811011"/>
              <a:ext cx="483234" cy="144780"/>
            </a:xfrm>
            <a:custGeom>
              <a:avLst/>
              <a:gdLst/>
              <a:ahLst/>
              <a:cxnLst/>
              <a:rect l="l" t="t" r="r" b="b"/>
              <a:pathLst>
                <a:path w="483235" h="144779">
                  <a:moveTo>
                    <a:pt x="241427" y="0"/>
                  </a:moveTo>
                  <a:lnTo>
                    <a:pt x="177292" y="2539"/>
                  </a:lnTo>
                  <a:lnTo>
                    <a:pt x="119634" y="9905"/>
                  </a:lnTo>
                  <a:lnTo>
                    <a:pt x="70751" y="21209"/>
                  </a:lnTo>
                  <a:lnTo>
                    <a:pt x="32981" y="35813"/>
                  </a:lnTo>
                  <a:lnTo>
                    <a:pt x="0" y="72389"/>
                  </a:lnTo>
                  <a:lnTo>
                    <a:pt x="8623" y="91693"/>
                  </a:lnTo>
                  <a:lnTo>
                    <a:pt x="70751" y="123571"/>
                  </a:lnTo>
                  <a:lnTo>
                    <a:pt x="119634" y="134874"/>
                  </a:lnTo>
                  <a:lnTo>
                    <a:pt x="177292" y="142239"/>
                  </a:lnTo>
                  <a:lnTo>
                    <a:pt x="241427" y="144779"/>
                  </a:lnTo>
                  <a:lnTo>
                    <a:pt x="305689" y="142239"/>
                  </a:lnTo>
                  <a:lnTo>
                    <a:pt x="363347" y="134874"/>
                  </a:lnTo>
                  <a:lnTo>
                    <a:pt x="412242" y="123571"/>
                  </a:lnTo>
                  <a:lnTo>
                    <a:pt x="449961" y="108965"/>
                  </a:lnTo>
                  <a:lnTo>
                    <a:pt x="482981" y="72389"/>
                  </a:lnTo>
                  <a:lnTo>
                    <a:pt x="474344" y="53086"/>
                  </a:lnTo>
                  <a:lnTo>
                    <a:pt x="412242" y="21209"/>
                  </a:lnTo>
                  <a:lnTo>
                    <a:pt x="363347" y="9905"/>
                  </a:lnTo>
                  <a:lnTo>
                    <a:pt x="305689" y="2539"/>
                  </a:lnTo>
                  <a:lnTo>
                    <a:pt x="241427" y="0"/>
                  </a:lnTo>
                  <a:close/>
                </a:path>
              </a:pathLst>
            </a:custGeom>
            <a:solidFill>
              <a:srgbClr val="1D888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" name="object 25"/>
          <p:cNvGrpSpPr/>
          <p:nvPr/>
        </p:nvGrpSpPr>
        <p:grpSpPr>
          <a:xfrm>
            <a:off x="1046988" y="9441178"/>
            <a:ext cx="2303145" cy="818515"/>
            <a:chOff x="1046988" y="9441178"/>
            <a:chExt cx="2303145" cy="818515"/>
          </a:xfrm>
        </p:grpSpPr>
        <p:sp>
          <p:nvSpPr>
            <p:cNvPr id="26" name="object 26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2276856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2276856" y="792480"/>
                  </a:lnTo>
                  <a:lnTo>
                    <a:pt x="2276856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0" y="792480"/>
                  </a:moveTo>
                  <a:lnTo>
                    <a:pt x="2276856" y="792480"/>
                  </a:lnTo>
                  <a:lnTo>
                    <a:pt x="2276856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25907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8626" y="4552264"/>
            <a:ext cx="8251190" cy="11233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The</a:t>
            </a:r>
            <a:r>
              <a:rPr dirty="0" spc="-75"/>
              <a:t> </a:t>
            </a:r>
            <a:r>
              <a:rPr dirty="0" spc="-5"/>
              <a:t>Git</a:t>
            </a:r>
            <a:r>
              <a:rPr dirty="0" spc="-75"/>
              <a:t> </a:t>
            </a:r>
            <a:r>
              <a:rPr dirty="0" spc="-10"/>
              <a:t>File</a:t>
            </a:r>
            <a:r>
              <a:rPr dirty="0" spc="-75"/>
              <a:t> </a:t>
            </a:r>
            <a:r>
              <a:rPr dirty="0" spc="-5"/>
              <a:t>Workflow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5736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16421100" y="0"/>
                </a:moveTo>
                <a:lnTo>
                  <a:pt x="0" y="0"/>
                </a:lnTo>
                <a:lnTo>
                  <a:pt x="0" y="28955"/>
                </a:lnTo>
                <a:lnTo>
                  <a:pt x="16421100" y="28955"/>
                </a:lnTo>
                <a:lnTo>
                  <a:pt x="1642110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7361" y="599312"/>
            <a:ext cx="6424930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5"/>
              <a:t>The</a:t>
            </a:r>
            <a:r>
              <a:rPr dirty="0" sz="5600" spc="-60"/>
              <a:t> </a:t>
            </a:r>
            <a:r>
              <a:rPr dirty="0" sz="5600" spc="-5"/>
              <a:t>Git</a:t>
            </a:r>
            <a:r>
              <a:rPr dirty="0" sz="5600" spc="-110"/>
              <a:t> </a:t>
            </a:r>
            <a:r>
              <a:rPr dirty="0" sz="5600"/>
              <a:t>File</a:t>
            </a:r>
            <a:r>
              <a:rPr dirty="0" sz="5600" spc="-30"/>
              <a:t> </a:t>
            </a:r>
            <a:r>
              <a:rPr dirty="0" sz="5600" spc="-5"/>
              <a:t>Workflow</a:t>
            </a:r>
            <a:endParaRPr sz="5600"/>
          </a:p>
        </p:txBody>
      </p:sp>
      <p:grpSp>
        <p:nvGrpSpPr>
          <p:cNvPr id="4" name="object 4"/>
          <p:cNvGrpSpPr/>
          <p:nvPr/>
        </p:nvGrpSpPr>
        <p:grpSpPr>
          <a:xfrm>
            <a:off x="5183123" y="3198876"/>
            <a:ext cx="7265034" cy="6209030"/>
            <a:chOff x="5183123" y="3198876"/>
            <a:chExt cx="7265034" cy="62090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83123" y="3198876"/>
              <a:ext cx="7264908" cy="620877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502895" y="6630923"/>
              <a:ext cx="1245235" cy="735965"/>
            </a:xfrm>
            <a:custGeom>
              <a:avLst/>
              <a:gdLst/>
              <a:ahLst/>
              <a:cxnLst/>
              <a:rect l="l" t="t" r="r" b="b"/>
              <a:pathLst>
                <a:path w="1245234" h="735965">
                  <a:moveTo>
                    <a:pt x="303288" y="367792"/>
                  </a:moveTo>
                  <a:lnTo>
                    <a:pt x="151650" y="0"/>
                  </a:lnTo>
                  <a:lnTo>
                    <a:pt x="0" y="0"/>
                  </a:lnTo>
                  <a:lnTo>
                    <a:pt x="151650" y="367792"/>
                  </a:lnTo>
                  <a:lnTo>
                    <a:pt x="0" y="735584"/>
                  </a:lnTo>
                  <a:lnTo>
                    <a:pt x="151650" y="735584"/>
                  </a:lnTo>
                  <a:lnTo>
                    <a:pt x="303288" y="367792"/>
                  </a:lnTo>
                  <a:close/>
                </a:path>
                <a:path w="1245234" h="735965">
                  <a:moveTo>
                    <a:pt x="1244993" y="367792"/>
                  </a:moveTo>
                  <a:lnTo>
                    <a:pt x="1094117" y="0"/>
                  </a:lnTo>
                  <a:lnTo>
                    <a:pt x="943241" y="0"/>
                  </a:lnTo>
                  <a:lnTo>
                    <a:pt x="1094117" y="367792"/>
                  </a:lnTo>
                  <a:lnTo>
                    <a:pt x="943241" y="735584"/>
                  </a:lnTo>
                  <a:lnTo>
                    <a:pt x="1094117" y="735584"/>
                  </a:lnTo>
                  <a:lnTo>
                    <a:pt x="1244993" y="367792"/>
                  </a:lnTo>
                  <a:close/>
                </a:path>
              </a:pathLst>
            </a:custGeom>
            <a:solidFill>
              <a:srgbClr val="F0F0F0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964691" y="1955292"/>
            <a:ext cx="15986760" cy="920750"/>
          </a:xfrm>
          <a:custGeom>
            <a:avLst/>
            <a:gdLst/>
            <a:ahLst/>
            <a:cxnLst/>
            <a:rect l="l" t="t" r="r" b="b"/>
            <a:pathLst>
              <a:path w="15986760" h="920750">
                <a:moveTo>
                  <a:pt x="15833344" y="0"/>
                </a:moveTo>
                <a:lnTo>
                  <a:pt x="153416" y="0"/>
                </a:lnTo>
                <a:lnTo>
                  <a:pt x="104927" y="7874"/>
                </a:lnTo>
                <a:lnTo>
                  <a:pt x="62814" y="29590"/>
                </a:lnTo>
                <a:lnTo>
                  <a:pt x="29603" y="62864"/>
                </a:lnTo>
                <a:lnTo>
                  <a:pt x="7823" y="104901"/>
                </a:lnTo>
                <a:lnTo>
                  <a:pt x="0" y="153415"/>
                </a:lnTo>
                <a:lnTo>
                  <a:pt x="0" y="766826"/>
                </a:lnTo>
                <a:lnTo>
                  <a:pt x="7823" y="815339"/>
                </a:lnTo>
                <a:lnTo>
                  <a:pt x="29603" y="857376"/>
                </a:lnTo>
                <a:lnTo>
                  <a:pt x="62814" y="890651"/>
                </a:lnTo>
                <a:lnTo>
                  <a:pt x="104927" y="912367"/>
                </a:lnTo>
                <a:lnTo>
                  <a:pt x="153416" y="920241"/>
                </a:lnTo>
                <a:lnTo>
                  <a:pt x="15833344" y="920241"/>
                </a:lnTo>
                <a:lnTo>
                  <a:pt x="15881858" y="912367"/>
                </a:lnTo>
                <a:lnTo>
                  <a:pt x="15923894" y="890651"/>
                </a:lnTo>
                <a:lnTo>
                  <a:pt x="15957169" y="857376"/>
                </a:lnTo>
                <a:lnTo>
                  <a:pt x="15978886" y="815339"/>
                </a:lnTo>
                <a:lnTo>
                  <a:pt x="15986760" y="766826"/>
                </a:lnTo>
                <a:lnTo>
                  <a:pt x="15986760" y="153415"/>
                </a:lnTo>
                <a:lnTo>
                  <a:pt x="15978886" y="104901"/>
                </a:lnTo>
                <a:lnTo>
                  <a:pt x="15957169" y="62864"/>
                </a:lnTo>
                <a:lnTo>
                  <a:pt x="15923894" y="29590"/>
                </a:lnTo>
                <a:lnTo>
                  <a:pt x="15881858" y="7874"/>
                </a:lnTo>
                <a:lnTo>
                  <a:pt x="15833344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087627" y="1998091"/>
            <a:ext cx="971613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dirty="0" sz="2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Git</a:t>
            </a:r>
            <a:r>
              <a:rPr dirty="0" sz="2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workflow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manage</a:t>
            </a:r>
            <a:r>
              <a:rPr dirty="0"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project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effectively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Working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2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set</a:t>
            </a:r>
            <a:r>
              <a:rPr dirty="0" sz="2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guidelines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increases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consistency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productivity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Git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46988" y="9441178"/>
            <a:ext cx="2303145" cy="818515"/>
            <a:chOff x="1046988" y="9441178"/>
            <a:chExt cx="2303145" cy="818515"/>
          </a:xfrm>
        </p:grpSpPr>
        <p:sp>
          <p:nvSpPr>
            <p:cNvPr id="10" name="object 10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2276856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2276856" y="792480"/>
                  </a:lnTo>
                  <a:lnTo>
                    <a:pt x="2276856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0" y="792480"/>
                  </a:moveTo>
                  <a:lnTo>
                    <a:pt x="2276856" y="792480"/>
                  </a:lnTo>
                  <a:lnTo>
                    <a:pt x="2276856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25907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7361" y="599312"/>
            <a:ext cx="12404725" cy="879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5" b="1">
                <a:solidFill>
                  <a:srgbClr val="095A82"/>
                </a:solidFill>
                <a:latin typeface="Calibri"/>
                <a:cs typeface="Calibri"/>
              </a:rPr>
              <a:t>The</a:t>
            </a:r>
            <a:r>
              <a:rPr dirty="0" sz="5600" spc="-35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5600" spc="-5" b="1">
                <a:solidFill>
                  <a:srgbClr val="095A82"/>
                </a:solidFill>
                <a:latin typeface="Calibri"/>
                <a:cs typeface="Calibri"/>
              </a:rPr>
              <a:t>Git</a:t>
            </a:r>
            <a:r>
              <a:rPr dirty="0" sz="5600" spc="-70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5600" b="1">
                <a:solidFill>
                  <a:srgbClr val="095A82"/>
                </a:solidFill>
                <a:latin typeface="Calibri"/>
                <a:cs typeface="Calibri"/>
              </a:rPr>
              <a:t>File</a:t>
            </a:r>
            <a:r>
              <a:rPr dirty="0" sz="5600" spc="5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5600" spc="-30" b="1">
                <a:solidFill>
                  <a:srgbClr val="095A82"/>
                </a:solidFill>
                <a:latin typeface="Calibri"/>
                <a:cs typeface="Calibri"/>
              </a:rPr>
              <a:t>Workflow: Remote</a:t>
            </a:r>
            <a:r>
              <a:rPr dirty="0" sz="5600" spc="-35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5600" spc="-15" b="1">
                <a:solidFill>
                  <a:srgbClr val="095A82"/>
                </a:solidFill>
                <a:latin typeface="Calibri"/>
                <a:cs typeface="Calibri"/>
              </a:rPr>
              <a:t>Repository</a:t>
            </a:r>
            <a:endParaRPr sz="56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183123" y="3182111"/>
            <a:ext cx="7265034" cy="6225540"/>
            <a:chOff x="5183123" y="3182111"/>
            <a:chExt cx="7265034" cy="62255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83123" y="3198875"/>
              <a:ext cx="7264908" cy="620877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502895" y="6630923"/>
              <a:ext cx="1245235" cy="735965"/>
            </a:xfrm>
            <a:custGeom>
              <a:avLst/>
              <a:gdLst/>
              <a:ahLst/>
              <a:cxnLst/>
              <a:rect l="l" t="t" r="r" b="b"/>
              <a:pathLst>
                <a:path w="1245234" h="735965">
                  <a:moveTo>
                    <a:pt x="303288" y="367792"/>
                  </a:moveTo>
                  <a:lnTo>
                    <a:pt x="151650" y="0"/>
                  </a:lnTo>
                  <a:lnTo>
                    <a:pt x="0" y="0"/>
                  </a:lnTo>
                  <a:lnTo>
                    <a:pt x="151650" y="367792"/>
                  </a:lnTo>
                  <a:lnTo>
                    <a:pt x="0" y="735584"/>
                  </a:lnTo>
                  <a:lnTo>
                    <a:pt x="151650" y="735584"/>
                  </a:lnTo>
                  <a:lnTo>
                    <a:pt x="303288" y="367792"/>
                  </a:lnTo>
                  <a:close/>
                </a:path>
                <a:path w="1245234" h="735965">
                  <a:moveTo>
                    <a:pt x="1244993" y="367792"/>
                  </a:moveTo>
                  <a:lnTo>
                    <a:pt x="1094117" y="0"/>
                  </a:lnTo>
                  <a:lnTo>
                    <a:pt x="943241" y="0"/>
                  </a:lnTo>
                  <a:lnTo>
                    <a:pt x="1094117" y="367792"/>
                  </a:lnTo>
                  <a:lnTo>
                    <a:pt x="943241" y="735584"/>
                  </a:lnTo>
                  <a:lnTo>
                    <a:pt x="1094117" y="735584"/>
                  </a:lnTo>
                  <a:lnTo>
                    <a:pt x="1244993" y="367792"/>
                  </a:lnTo>
                  <a:close/>
                </a:path>
              </a:pathLst>
            </a:custGeom>
            <a:solidFill>
              <a:srgbClr val="F0F0F0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128509" y="3201161"/>
              <a:ext cx="2232660" cy="1391285"/>
            </a:xfrm>
            <a:custGeom>
              <a:avLst/>
              <a:gdLst/>
              <a:ahLst/>
              <a:cxnLst/>
              <a:rect l="l" t="t" r="r" b="b"/>
              <a:pathLst>
                <a:path w="2232659" h="1391285">
                  <a:moveTo>
                    <a:pt x="0" y="1390904"/>
                  </a:moveTo>
                  <a:lnTo>
                    <a:pt x="2232659" y="1390904"/>
                  </a:lnTo>
                  <a:lnTo>
                    <a:pt x="2232659" y="0"/>
                  </a:lnTo>
                  <a:lnTo>
                    <a:pt x="0" y="0"/>
                  </a:lnTo>
                  <a:lnTo>
                    <a:pt x="0" y="1390904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964691" y="2089404"/>
            <a:ext cx="15986760" cy="652145"/>
          </a:xfrm>
          <a:custGeom>
            <a:avLst/>
            <a:gdLst/>
            <a:ahLst/>
            <a:cxnLst/>
            <a:rect l="l" t="t" r="r" b="b"/>
            <a:pathLst>
              <a:path w="15986760" h="652144">
                <a:moveTo>
                  <a:pt x="15878048" y="0"/>
                </a:moveTo>
                <a:lnTo>
                  <a:pt x="108712" y="0"/>
                </a:lnTo>
                <a:lnTo>
                  <a:pt x="66395" y="8509"/>
                </a:lnTo>
                <a:lnTo>
                  <a:pt x="31838" y="31750"/>
                </a:lnTo>
                <a:lnTo>
                  <a:pt x="8547" y="66294"/>
                </a:lnTo>
                <a:lnTo>
                  <a:pt x="0" y="108585"/>
                </a:lnTo>
                <a:lnTo>
                  <a:pt x="0" y="543178"/>
                </a:lnTo>
                <a:lnTo>
                  <a:pt x="8547" y="585470"/>
                </a:lnTo>
                <a:lnTo>
                  <a:pt x="31838" y="620014"/>
                </a:lnTo>
                <a:lnTo>
                  <a:pt x="66395" y="643254"/>
                </a:lnTo>
                <a:lnTo>
                  <a:pt x="108712" y="651764"/>
                </a:lnTo>
                <a:lnTo>
                  <a:pt x="15878048" y="651764"/>
                </a:lnTo>
                <a:lnTo>
                  <a:pt x="15920339" y="643254"/>
                </a:lnTo>
                <a:lnTo>
                  <a:pt x="15954883" y="620014"/>
                </a:lnTo>
                <a:lnTo>
                  <a:pt x="15978250" y="585470"/>
                </a:lnTo>
                <a:lnTo>
                  <a:pt x="15986760" y="543178"/>
                </a:lnTo>
                <a:lnTo>
                  <a:pt x="15986760" y="108585"/>
                </a:lnTo>
                <a:lnTo>
                  <a:pt x="15978250" y="66294"/>
                </a:lnTo>
                <a:lnTo>
                  <a:pt x="15954883" y="31750"/>
                </a:lnTo>
                <a:lnTo>
                  <a:pt x="15920339" y="8509"/>
                </a:lnTo>
                <a:lnTo>
                  <a:pt x="15878048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185922" y="2244038"/>
            <a:ext cx="1146302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 b="1" i="1">
                <a:solidFill>
                  <a:srgbClr val="FFFFFF"/>
                </a:solidFill>
                <a:latin typeface="Calibri"/>
                <a:cs typeface="Calibri"/>
              </a:rPr>
              <a:t>Remote</a:t>
            </a:r>
            <a:r>
              <a:rPr dirty="0" sz="2400" spc="-40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5" b="1" i="1">
                <a:solidFill>
                  <a:srgbClr val="FFFFFF"/>
                </a:solidFill>
                <a:latin typeface="Calibri"/>
                <a:cs typeface="Calibri"/>
              </a:rPr>
              <a:t>repository</a:t>
            </a:r>
            <a:r>
              <a:rPr dirty="0" sz="2400" spc="40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 where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 all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30">
                <a:solidFill>
                  <a:srgbClr val="FFFFFF"/>
                </a:solidFill>
                <a:latin typeface="Calibri"/>
                <a:cs typeface="Calibri"/>
              </a:rPr>
              <a:t>collaborators</a:t>
            </a:r>
            <a:r>
              <a:rPr dirty="0" sz="2400" spc="-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upload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changes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made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files.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46988" y="9441178"/>
            <a:ext cx="2303145" cy="818515"/>
            <a:chOff x="1046988" y="9441178"/>
            <a:chExt cx="2303145" cy="818515"/>
          </a:xfrm>
        </p:grpSpPr>
        <p:sp>
          <p:nvSpPr>
            <p:cNvPr id="10" name="object 10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2276856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2276856" y="792480"/>
                  </a:lnTo>
                  <a:lnTo>
                    <a:pt x="2276856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0" y="792480"/>
                  </a:moveTo>
                  <a:lnTo>
                    <a:pt x="2276856" y="792480"/>
                  </a:lnTo>
                  <a:lnTo>
                    <a:pt x="2276856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25907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7361" y="599312"/>
            <a:ext cx="11588115" cy="879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5" b="1">
                <a:solidFill>
                  <a:srgbClr val="095A82"/>
                </a:solidFill>
                <a:latin typeface="Calibri"/>
                <a:cs typeface="Calibri"/>
              </a:rPr>
              <a:t>The</a:t>
            </a:r>
            <a:r>
              <a:rPr dirty="0" sz="5600" spc="-35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5600" spc="-5" b="1">
                <a:solidFill>
                  <a:srgbClr val="095A82"/>
                </a:solidFill>
                <a:latin typeface="Calibri"/>
                <a:cs typeface="Calibri"/>
              </a:rPr>
              <a:t>Git</a:t>
            </a:r>
            <a:r>
              <a:rPr dirty="0" sz="5600" spc="-65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5600" b="1">
                <a:solidFill>
                  <a:srgbClr val="095A82"/>
                </a:solidFill>
                <a:latin typeface="Calibri"/>
                <a:cs typeface="Calibri"/>
              </a:rPr>
              <a:t>File</a:t>
            </a:r>
            <a:r>
              <a:rPr dirty="0" sz="5600" spc="5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5600" spc="-30" b="1">
                <a:solidFill>
                  <a:srgbClr val="095A82"/>
                </a:solidFill>
                <a:latin typeface="Calibri"/>
                <a:cs typeface="Calibri"/>
              </a:rPr>
              <a:t>Workflow:</a:t>
            </a:r>
            <a:r>
              <a:rPr dirty="0" sz="5600" spc="-60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5600" spc="-20" b="1">
                <a:solidFill>
                  <a:srgbClr val="095A82"/>
                </a:solidFill>
                <a:latin typeface="Calibri"/>
                <a:cs typeface="Calibri"/>
              </a:rPr>
              <a:t>Local</a:t>
            </a:r>
            <a:r>
              <a:rPr dirty="0" sz="5600" spc="-80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5600" spc="-15" b="1">
                <a:solidFill>
                  <a:srgbClr val="095A82"/>
                </a:solidFill>
                <a:latin typeface="Calibri"/>
                <a:cs typeface="Calibri"/>
              </a:rPr>
              <a:t>Repository</a:t>
            </a:r>
            <a:endParaRPr sz="56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183123" y="3198876"/>
            <a:ext cx="7265034" cy="6209030"/>
            <a:chOff x="5183123" y="3198876"/>
            <a:chExt cx="7265034" cy="62090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83123" y="3198876"/>
              <a:ext cx="7264908" cy="620877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502895" y="6630923"/>
              <a:ext cx="1245235" cy="735965"/>
            </a:xfrm>
            <a:custGeom>
              <a:avLst/>
              <a:gdLst/>
              <a:ahLst/>
              <a:cxnLst/>
              <a:rect l="l" t="t" r="r" b="b"/>
              <a:pathLst>
                <a:path w="1245234" h="735965">
                  <a:moveTo>
                    <a:pt x="303288" y="367792"/>
                  </a:moveTo>
                  <a:lnTo>
                    <a:pt x="151650" y="0"/>
                  </a:lnTo>
                  <a:lnTo>
                    <a:pt x="0" y="0"/>
                  </a:lnTo>
                  <a:lnTo>
                    <a:pt x="151650" y="367792"/>
                  </a:lnTo>
                  <a:lnTo>
                    <a:pt x="0" y="735584"/>
                  </a:lnTo>
                  <a:lnTo>
                    <a:pt x="151650" y="735584"/>
                  </a:lnTo>
                  <a:lnTo>
                    <a:pt x="303288" y="367792"/>
                  </a:lnTo>
                  <a:close/>
                </a:path>
                <a:path w="1245234" h="735965">
                  <a:moveTo>
                    <a:pt x="1244993" y="367792"/>
                  </a:moveTo>
                  <a:lnTo>
                    <a:pt x="1094117" y="0"/>
                  </a:lnTo>
                  <a:lnTo>
                    <a:pt x="943241" y="0"/>
                  </a:lnTo>
                  <a:lnTo>
                    <a:pt x="1094117" y="367792"/>
                  </a:lnTo>
                  <a:lnTo>
                    <a:pt x="943241" y="735584"/>
                  </a:lnTo>
                  <a:lnTo>
                    <a:pt x="1094117" y="735584"/>
                  </a:lnTo>
                  <a:lnTo>
                    <a:pt x="1244993" y="367792"/>
                  </a:lnTo>
                  <a:close/>
                </a:path>
              </a:pathLst>
            </a:custGeom>
            <a:solidFill>
              <a:srgbClr val="F0F0F0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518653" y="6034277"/>
              <a:ext cx="1051560" cy="516255"/>
            </a:xfrm>
            <a:custGeom>
              <a:avLst/>
              <a:gdLst/>
              <a:ahLst/>
              <a:cxnLst/>
              <a:rect l="l" t="t" r="r" b="b"/>
              <a:pathLst>
                <a:path w="1051559" h="516254">
                  <a:moveTo>
                    <a:pt x="0" y="516127"/>
                  </a:moveTo>
                  <a:lnTo>
                    <a:pt x="1051305" y="516127"/>
                  </a:lnTo>
                  <a:lnTo>
                    <a:pt x="1051305" y="0"/>
                  </a:lnTo>
                  <a:lnTo>
                    <a:pt x="0" y="0"/>
                  </a:lnTo>
                  <a:lnTo>
                    <a:pt x="0" y="516127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964691" y="1955292"/>
            <a:ext cx="16389350" cy="920750"/>
          </a:xfrm>
          <a:custGeom>
            <a:avLst/>
            <a:gdLst/>
            <a:ahLst/>
            <a:cxnLst/>
            <a:rect l="l" t="t" r="r" b="b"/>
            <a:pathLst>
              <a:path w="16389350" h="920750">
                <a:moveTo>
                  <a:pt x="16235425" y="0"/>
                </a:moveTo>
                <a:lnTo>
                  <a:pt x="153428" y="0"/>
                </a:lnTo>
                <a:lnTo>
                  <a:pt x="104927" y="7874"/>
                </a:lnTo>
                <a:lnTo>
                  <a:pt x="62814" y="29590"/>
                </a:lnTo>
                <a:lnTo>
                  <a:pt x="29603" y="62864"/>
                </a:lnTo>
                <a:lnTo>
                  <a:pt x="7823" y="104901"/>
                </a:lnTo>
                <a:lnTo>
                  <a:pt x="0" y="153415"/>
                </a:lnTo>
                <a:lnTo>
                  <a:pt x="0" y="766826"/>
                </a:lnTo>
                <a:lnTo>
                  <a:pt x="7823" y="815339"/>
                </a:lnTo>
                <a:lnTo>
                  <a:pt x="29603" y="857376"/>
                </a:lnTo>
                <a:lnTo>
                  <a:pt x="62814" y="890651"/>
                </a:lnTo>
                <a:lnTo>
                  <a:pt x="104927" y="912367"/>
                </a:lnTo>
                <a:lnTo>
                  <a:pt x="153428" y="920241"/>
                </a:lnTo>
                <a:lnTo>
                  <a:pt x="16235425" y="920241"/>
                </a:lnTo>
                <a:lnTo>
                  <a:pt x="16283940" y="912367"/>
                </a:lnTo>
                <a:lnTo>
                  <a:pt x="16325977" y="890651"/>
                </a:lnTo>
                <a:lnTo>
                  <a:pt x="16359250" y="857376"/>
                </a:lnTo>
                <a:lnTo>
                  <a:pt x="16380967" y="815339"/>
                </a:lnTo>
                <a:lnTo>
                  <a:pt x="16388842" y="766826"/>
                </a:lnTo>
                <a:lnTo>
                  <a:pt x="16388842" y="153415"/>
                </a:lnTo>
                <a:lnTo>
                  <a:pt x="16380967" y="104901"/>
                </a:lnTo>
                <a:lnTo>
                  <a:pt x="16359250" y="62864"/>
                </a:lnTo>
                <a:lnTo>
                  <a:pt x="16325977" y="29590"/>
                </a:lnTo>
                <a:lnTo>
                  <a:pt x="16283940" y="7874"/>
                </a:lnTo>
                <a:lnTo>
                  <a:pt x="16235425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152245" y="1998091"/>
            <a:ext cx="1591881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901690" marR="5080" indent="-5889625">
              <a:lnSpc>
                <a:spcPct val="100000"/>
              </a:lnSpc>
              <a:spcBef>
                <a:spcPts val="100"/>
              </a:spcBef>
            </a:pPr>
            <a:r>
              <a:rPr dirty="0" sz="2400" spc="-20" b="1" i="1">
                <a:solidFill>
                  <a:srgbClr val="FFFFFF"/>
                </a:solidFill>
                <a:latin typeface="Calibri"/>
                <a:cs typeface="Calibri"/>
              </a:rPr>
              <a:t>Local</a:t>
            </a:r>
            <a:r>
              <a:rPr dirty="0" sz="2400" spc="-25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 b="1" i="1">
                <a:solidFill>
                  <a:srgbClr val="FFFFFF"/>
                </a:solidFill>
                <a:latin typeface="Calibri"/>
                <a:cs typeface="Calibri"/>
              </a:rPr>
              <a:t>Repository</a:t>
            </a:r>
            <a:r>
              <a:rPr dirty="0" sz="2400" spc="-15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2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user’s copy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dirty="0" sz="24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Database.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accesses</a:t>
            </a:r>
            <a:r>
              <a:rPr dirty="0" sz="2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files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through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local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repository</a:t>
            </a:r>
            <a:r>
              <a:rPr dirty="0" sz="240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then</a:t>
            </a:r>
            <a:r>
              <a:rPr dirty="0" sz="24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push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changes </a:t>
            </a:r>
            <a:r>
              <a:rPr dirty="0" sz="2400" spc="-5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made,</a:t>
            </a:r>
            <a:r>
              <a:rPr dirty="0" sz="2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“remote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repository”.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46988" y="9441178"/>
            <a:ext cx="2303145" cy="818515"/>
            <a:chOff x="1046988" y="9441178"/>
            <a:chExt cx="2303145" cy="818515"/>
          </a:xfrm>
        </p:grpSpPr>
        <p:sp>
          <p:nvSpPr>
            <p:cNvPr id="10" name="object 10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2276856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2276856" y="792480"/>
                  </a:lnTo>
                  <a:lnTo>
                    <a:pt x="2276856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0" y="792480"/>
                  </a:moveTo>
                  <a:lnTo>
                    <a:pt x="2276856" y="792480"/>
                  </a:lnTo>
                  <a:lnTo>
                    <a:pt x="2276856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25907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7361" y="599312"/>
            <a:ext cx="10072370" cy="879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5" b="1">
                <a:solidFill>
                  <a:srgbClr val="095A82"/>
                </a:solidFill>
                <a:latin typeface="Calibri"/>
                <a:cs typeface="Calibri"/>
              </a:rPr>
              <a:t>The</a:t>
            </a:r>
            <a:r>
              <a:rPr dirty="0" sz="5600" spc="-40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5600" spc="-5" b="1">
                <a:solidFill>
                  <a:srgbClr val="095A82"/>
                </a:solidFill>
                <a:latin typeface="Calibri"/>
                <a:cs typeface="Calibri"/>
              </a:rPr>
              <a:t>Git</a:t>
            </a:r>
            <a:r>
              <a:rPr dirty="0" sz="5600" spc="-80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5600" b="1">
                <a:solidFill>
                  <a:srgbClr val="095A82"/>
                </a:solidFill>
                <a:latin typeface="Calibri"/>
                <a:cs typeface="Calibri"/>
              </a:rPr>
              <a:t>File</a:t>
            </a:r>
            <a:r>
              <a:rPr dirty="0" sz="5600" spc="-10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5600" spc="-5" b="1">
                <a:solidFill>
                  <a:srgbClr val="095A82"/>
                </a:solidFill>
                <a:latin typeface="Calibri"/>
                <a:cs typeface="Calibri"/>
              </a:rPr>
              <a:t>Workflow:</a:t>
            </a:r>
            <a:r>
              <a:rPr dirty="0" sz="5600" spc="-40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5600" spc="-10" b="1">
                <a:solidFill>
                  <a:srgbClr val="095A82"/>
                </a:solidFill>
                <a:latin typeface="Calibri"/>
                <a:cs typeface="Calibri"/>
              </a:rPr>
              <a:t>Workspace</a:t>
            </a:r>
            <a:endParaRPr sz="56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183123" y="3198876"/>
            <a:ext cx="7265034" cy="6209030"/>
            <a:chOff x="5183123" y="3198876"/>
            <a:chExt cx="7265034" cy="62090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83123" y="3198876"/>
              <a:ext cx="7264908" cy="620877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502895" y="6630923"/>
              <a:ext cx="1245235" cy="735965"/>
            </a:xfrm>
            <a:custGeom>
              <a:avLst/>
              <a:gdLst/>
              <a:ahLst/>
              <a:cxnLst/>
              <a:rect l="l" t="t" r="r" b="b"/>
              <a:pathLst>
                <a:path w="1245234" h="735965">
                  <a:moveTo>
                    <a:pt x="303288" y="367792"/>
                  </a:moveTo>
                  <a:lnTo>
                    <a:pt x="151650" y="0"/>
                  </a:lnTo>
                  <a:lnTo>
                    <a:pt x="0" y="0"/>
                  </a:lnTo>
                  <a:lnTo>
                    <a:pt x="151650" y="367792"/>
                  </a:lnTo>
                  <a:lnTo>
                    <a:pt x="0" y="735584"/>
                  </a:lnTo>
                  <a:lnTo>
                    <a:pt x="151650" y="735584"/>
                  </a:lnTo>
                  <a:lnTo>
                    <a:pt x="303288" y="367792"/>
                  </a:lnTo>
                  <a:close/>
                </a:path>
                <a:path w="1245234" h="735965">
                  <a:moveTo>
                    <a:pt x="1244993" y="367792"/>
                  </a:moveTo>
                  <a:lnTo>
                    <a:pt x="1094117" y="0"/>
                  </a:lnTo>
                  <a:lnTo>
                    <a:pt x="943241" y="0"/>
                  </a:lnTo>
                  <a:lnTo>
                    <a:pt x="1094117" y="367792"/>
                  </a:lnTo>
                  <a:lnTo>
                    <a:pt x="943241" y="735584"/>
                  </a:lnTo>
                  <a:lnTo>
                    <a:pt x="1094117" y="735584"/>
                  </a:lnTo>
                  <a:lnTo>
                    <a:pt x="1244993" y="367792"/>
                  </a:lnTo>
                  <a:close/>
                </a:path>
              </a:pathLst>
            </a:custGeom>
            <a:solidFill>
              <a:srgbClr val="F0F0F0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659373" y="5956554"/>
              <a:ext cx="1051560" cy="514984"/>
            </a:xfrm>
            <a:custGeom>
              <a:avLst/>
              <a:gdLst/>
              <a:ahLst/>
              <a:cxnLst/>
              <a:rect l="l" t="t" r="r" b="b"/>
              <a:pathLst>
                <a:path w="1051559" h="514985">
                  <a:moveTo>
                    <a:pt x="0" y="514603"/>
                  </a:moveTo>
                  <a:lnTo>
                    <a:pt x="1051559" y="514603"/>
                  </a:lnTo>
                  <a:lnTo>
                    <a:pt x="1051559" y="0"/>
                  </a:lnTo>
                  <a:lnTo>
                    <a:pt x="0" y="0"/>
                  </a:lnTo>
                  <a:lnTo>
                    <a:pt x="0" y="514603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964691" y="1955292"/>
            <a:ext cx="16389350" cy="920750"/>
          </a:xfrm>
          <a:custGeom>
            <a:avLst/>
            <a:gdLst/>
            <a:ahLst/>
            <a:cxnLst/>
            <a:rect l="l" t="t" r="r" b="b"/>
            <a:pathLst>
              <a:path w="16389350" h="920750">
                <a:moveTo>
                  <a:pt x="16235425" y="0"/>
                </a:moveTo>
                <a:lnTo>
                  <a:pt x="153428" y="0"/>
                </a:lnTo>
                <a:lnTo>
                  <a:pt x="104927" y="7874"/>
                </a:lnTo>
                <a:lnTo>
                  <a:pt x="62814" y="29590"/>
                </a:lnTo>
                <a:lnTo>
                  <a:pt x="29603" y="62864"/>
                </a:lnTo>
                <a:lnTo>
                  <a:pt x="7823" y="104901"/>
                </a:lnTo>
                <a:lnTo>
                  <a:pt x="0" y="153415"/>
                </a:lnTo>
                <a:lnTo>
                  <a:pt x="0" y="766826"/>
                </a:lnTo>
                <a:lnTo>
                  <a:pt x="7823" y="815339"/>
                </a:lnTo>
                <a:lnTo>
                  <a:pt x="29603" y="857376"/>
                </a:lnTo>
                <a:lnTo>
                  <a:pt x="62814" y="890651"/>
                </a:lnTo>
                <a:lnTo>
                  <a:pt x="104927" y="912367"/>
                </a:lnTo>
                <a:lnTo>
                  <a:pt x="153428" y="920241"/>
                </a:lnTo>
                <a:lnTo>
                  <a:pt x="16235425" y="920241"/>
                </a:lnTo>
                <a:lnTo>
                  <a:pt x="16283940" y="912367"/>
                </a:lnTo>
                <a:lnTo>
                  <a:pt x="16325977" y="890651"/>
                </a:lnTo>
                <a:lnTo>
                  <a:pt x="16359250" y="857376"/>
                </a:lnTo>
                <a:lnTo>
                  <a:pt x="16380967" y="815339"/>
                </a:lnTo>
                <a:lnTo>
                  <a:pt x="16388842" y="766826"/>
                </a:lnTo>
                <a:lnTo>
                  <a:pt x="16388842" y="153415"/>
                </a:lnTo>
                <a:lnTo>
                  <a:pt x="16380967" y="104901"/>
                </a:lnTo>
                <a:lnTo>
                  <a:pt x="16359250" y="62864"/>
                </a:lnTo>
                <a:lnTo>
                  <a:pt x="16325977" y="29590"/>
                </a:lnTo>
                <a:lnTo>
                  <a:pt x="16283940" y="7874"/>
                </a:lnTo>
                <a:lnTo>
                  <a:pt x="16235425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343025" y="1998091"/>
            <a:ext cx="1563116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048375" marR="5080" indent="-6035675">
              <a:lnSpc>
                <a:spcPct val="100000"/>
              </a:lnSpc>
              <a:spcBef>
                <a:spcPts val="100"/>
              </a:spcBef>
            </a:pPr>
            <a:r>
              <a:rPr dirty="0" sz="2400" spc="-40" b="1" i="1">
                <a:solidFill>
                  <a:srgbClr val="FFFFFF"/>
                </a:solidFill>
                <a:latin typeface="Calibri"/>
                <a:cs typeface="Calibri"/>
              </a:rPr>
              <a:t>Workspace</a:t>
            </a:r>
            <a:r>
              <a:rPr dirty="0" sz="2400" spc="-15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user’s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active</a:t>
            </a:r>
            <a:r>
              <a:rPr dirty="0" sz="2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directory.</a:t>
            </a:r>
            <a:r>
              <a:rPr dirty="0" sz="2400" spc="-1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modifies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existing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files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creates</a:t>
            </a:r>
            <a:r>
              <a:rPr dirty="0" sz="24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files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2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space.</a:t>
            </a:r>
            <a:r>
              <a:rPr dirty="0" sz="2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Git</a:t>
            </a:r>
            <a:r>
              <a:rPr dirty="0" sz="2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tracks</a:t>
            </a:r>
            <a:r>
              <a:rPr dirty="0" sz="2400" spc="-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dirty="0" sz="2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changes </a:t>
            </a:r>
            <a:r>
              <a:rPr dirty="0" sz="2400" spc="-5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done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 your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local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 repository.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46988" y="9441178"/>
            <a:ext cx="2303145" cy="818515"/>
            <a:chOff x="1046988" y="9441178"/>
            <a:chExt cx="2303145" cy="818515"/>
          </a:xfrm>
        </p:grpSpPr>
        <p:sp>
          <p:nvSpPr>
            <p:cNvPr id="10" name="object 10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2276856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2276856" y="792480"/>
                  </a:lnTo>
                  <a:lnTo>
                    <a:pt x="2276856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0" y="792480"/>
                  </a:moveTo>
                  <a:lnTo>
                    <a:pt x="2276856" y="792480"/>
                  </a:lnTo>
                  <a:lnTo>
                    <a:pt x="2276856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25907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7361" y="599312"/>
            <a:ext cx="8365490" cy="879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5" b="1">
                <a:solidFill>
                  <a:srgbClr val="095A82"/>
                </a:solidFill>
                <a:latin typeface="Calibri"/>
                <a:cs typeface="Calibri"/>
              </a:rPr>
              <a:t>The</a:t>
            </a:r>
            <a:r>
              <a:rPr dirty="0" sz="5600" spc="-50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5600" spc="-5" b="1">
                <a:solidFill>
                  <a:srgbClr val="095A82"/>
                </a:solidFill>
                <a:latin typeface="Calibri"/>
                <a:cs typeface="Calibri"/>
              </a:rPr>
              <a:t>Git</a:t>
            </a:r>
            <a:r>
              <a:rPr dirty="0" sz="5600" spc="-75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5600" b="1">
                <a:solidFill>
                  <a:srgbClr val="095A82"/>
                </a:solidFill>
                <a:latin typeface="Calibri"/>
                <a:cs typeface="Calibri"/>
              </a:rPr>
              <a:t>File</a:t>
            </a:r>
            <a:r>
              <a:rPr dirty="0" sz="5600" spc="-20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5600" spc="-30" b="1">
                <a:solidFill>
                  <a:srgbClr val="095A82"/>
                </a:solidFill>
                <a:latin typeface="Calibri"/>
                <a:cs typeface="Calibri"/>
              </a:rPr>
              <a:t>Workflow:</a:t>
            </a:r>
            <a:r>
              <a:rPr dirty="0" sz="5600" spc="-65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5600" spc="-25" b="1">
                <a:solidFill>
                  <a:srgbClr val="095A82"/>
                </a:solidFill>
                <a:latin typeface="Calibri"/>
                <a:cs typeface="Calibri"/>
              </a:rPr>
              <a:t>Stage</a:t>
            </a:r>
            <a:endParaRPr sz="56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183123" y="3198876"/>
            <a:ext cx="7265034" cy="6209030"/>
            <a:chOff x="5183123" y="3198876"/>
            <a:chExt cx="7265034" cy="62090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83123" y="3198876"/>
              <a:ext cx="7264908" cy="620877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502895" y="6630923"/>
              <a:ext cx="1245235" cy="735965"/>
            </a:xfrm>
            <a:custGeom>
              <a:avLst/>
              <a:gdLst/>
              <a:ahLst/>
              <a:cxnLst/>
              <a:rect l="l" t="t" r="r" b="b"/>
              <a:pathLst>
                <a:path w="1245234" h="735965">
                  <a:moveTo>
                    <a:pt x="303288" y="367792"/>
                  </a:moveTo>
                  <a:lnTo>
                    <a:pt x="151650" y="0"/>
                  </a:lnTo>
                  <a:lnTo>
                    <a:pt x="0" y="0"/>
                  </a:lnTo>
                  <a:lnTo>
                    <a:pt x="151650" y="367792"/>
                  </a:lnTo>
                  <a:lnTo>
                    <a:pt x="0" y="735584"/>
                  </a:lnTo>
                  <a:lnTo>
                    <a:pt x="151650" y="735584"/>
                  </a:lnTo>
                  <a:lnTo>
                    <a:pt x="303288" y="367792"/>
                  </a:lnTo>
                  <a:close/>
                </a:path>
                <a:path w="1245234" h="735965">
                  <a:moveTo>
                    <a:pt x="1244993" y="367792"/>
                  </a:moveTo>
                  <a:lnTo>
                    <a:pt x="1094117" y="0"/>
                  </a:lnTo>
                  <a:lnTo>
                    <a:pt x="943241" y="0"/>
                  </a:lnTo>
                  <a:lnTo>
                    <a:pt x="1094117" y="367792"/>
                  </a:lnTo>
                  <a:lnTo>
                    <a:pt x="943241" y="735584"/>
                  </a:lnTo>
                  <a:lnTo>
                    <a:pt x="1094117" y="735584"/>
                  </a:lnTo>
                  <a:lnTo>
                    <a:pt x="1244993" y="367792"/>
                  </a:lnTo>
                  <a:close/>
                </a:path>
              </a:pathLst>
            </a:custGeom>
            <a:solidFill>
              <a:srgbClr val="F0F0F0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670547" y="5972555"/>
              <a:ext cx="775970" cy="514984"/>
            </a:xfrm>
            <a:custGeom>
              <a:avLst/>
              <a:gdLst/>
              <a:ahLst/>
              <a:cxnLst/>
              <a:rect l="l" t="t" r="r" b="b"/>
              <a:pathLst>
                <a:path w="775970" h="514985">
                  <a:moveTo>
                    <a:pt x="0" y="514603"/>
                  </a:moveTo>
                  <a:lnTo>
                    <a:pt x="775461" y="514603"/>
                  </a:lnTo>
                  <a:lnTo>
                    <a:pt x="775461" y="0"/>
                  </a:lnTo>
                  <a:lnTo>
                    <a:pt x="0" y="0"/>
                  </a:lnTo>
                  <a:lnTo>
                    <a:pt x="0" y="514603"/>
                  </a:lnTo>
                  <a:close/>
                </a:path>
              </a:pathLst>
            </a:custGeom>
            <a:ln w="9143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964691" y="1962911"/>
            <a:ext cx="16389350" cy="905510"/>
          </a:xfrm>
          <a:custGeom>
            <a:avLst/>
            <a:gdLst/>
            <a:ahLst/>
            <a:cxnLst/>
            <a:rect l="l" t="t" r="r" b="b"/>
            <a:pathLst>
              <a:path w="16389350" h="905510">
                <a:moveTo>
                  <a:pt x="16237966" y="0"/>
                </a:moveTo>
                <a:lnTo>
                  <a:pt x="150876" y="0"/>
                </a:lnTo>
                <a:lnTo>
                  <a:pt x="103187" y="7747"/>
                </a:lnTo>
                <a:lnTo>
                  <a:pt x="61772" y="29083"/>
                </a:lnTo>
                <a:lnTo>
                  <a:pt x="29108" y="61722"/>
                </a:lnTo>
                <a:lnTo>
                  <a:pt x="7696" y="103124"/>
                </a:lnTo>
                <a:lnTo>
                  <a:pt x="0" y="150876"/>
                </a:lnTo>
                <a:lnTo>
                  <a:pt x="0" y="754126"/>
                </a:lnTo>
                <a:lnTo>
                  <a:pt x="7696" y="801878"/>
                </a:lnTo>
                <a:lnTo>
                  <a:pt x="29108" y="843280"/>
                </a:lnTo>
                <a:lnTo>
                  <a:pt x="61772" y="875919"/>
                </a:lnTo>
                <a:lnTo>
                  <a:pt x="103187" y="897255"/>
                </a:lnTo>
                <a:lnTo>
                  <a:pt x="150876" y="905002"/>
                </a:lnTo>
                <a:lnTo>
                  <a:pt x="16237966" y="905002"/>
                </a:lnTo>
                <a:lnTo>
                  <a:pt x="16285591" y="897255"/>
                </a:lnTo>
                <a:lnTo>
                  <a:pt x="16327119" y="875919"/>
                </a:lnTo>
                <a:lnTo>
                  <a:pt x="16359759" y="843280"/>
                </a:lnTo>
                <a:lnTo>
                  <a:pt x="16381094" y="801878"/>
                </a:lnTo>
                <a:lnTo>
                  <a:pt x="16388842" y="754126"/>
                </a:lnTo>
                <a:lnTo>
                  <a:pt x="16388842" y="150876"/>
                </a:lnTo>
                <a:lnTo>
                  <a:pt x="16381094" y="103124"/>
                </a:lnTo>
                <a:lnTo>
                  <a:pt x="16359759" y="61722"/>
                </a:lnTo>
                <a:lnTo>
                  <a:pt x="16327119" y="29083"/>
                </a:lnTo>
                <a:lnTo>
                  <a:pt x="16285591" y="7747"/>
                </a:lnTo>
                <a:lnTo>
                  <a:pt x="16237966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188967" y="2180970"/>
            <a:ext cx="98710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" b="1" i="1">
                <a:solidFill>
                  <a:srgbClr val="FFFFFF"/>
                </a:solidFill>
                <a:latin typeface="Calibri"/>
                <a:cs typeface="Calibri"/>
              </a:rPr>
              <a:t>Stage</a:t>
            </a:r>
            <a:r>
              <a:rPr dirty="0" sz="2400" spc="-55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place</a:t>
            </a:r>
            <a:r>
              <a:rPr dirty="0" sz="2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where</a:t>
            </a:r>
            <a:r>
              <a:rPr dirty="0" sz="2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 modified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files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 marked</a:t>
            </a:r>
            <a:r>
              <a:rPr dirty="0" sz="24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committed</a:t>
            </a:r>
            <a:r>
              <a:rPr dirty="0" sz="240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placed.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46988" y="9441178"/>
            <a:ext cx="2303145" cy="818515"/>
            <a:chOff x="1046988" y="9441178"/>
            <a:chExt cx="2303145" cy="818515"/>
          </a:xfrm>
        </p:grpSpPr>
        <p:sp>
          <p:nvSpPr>
            <p:cNvPr id="10" name="object 10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2276856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2276856" y="792480"/>
                  </a:lnTo>
                  <a:lnTo>
                    <a:pt x="2276856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0" y="792480"/>
                  </a:moveTo>
                  <a:lnTo>
                    <a:pt x="2276856" y="792480"/>
                  </a:lnTo>
                  <a:lnTo>
                    <a:pt x="2276856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25907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7361" y="599312"/>
            <a:ext cx="8423275" cy="879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5" b="1">
                <a:solidFill>
                  <a:srgbClr val="095A82"/>
                </a:solidFill>
                <a:latin typeface="Calibri"/>
                <a:cs typeface="Calibri"/>
              </a:rPr>
              <a:t>The</a:t>
            </a:r>
            <a:r>
              <a:rPr dirty="0" sz="5600" spc="-50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5600" spc="-5" b="1">
                <a:solidFill>
                  <a:srgbClr val="095A82"/>
                </a:solidFill>
                <a:latin typeface="Calibri"/>
                <a:cs typeface="Calibri"/>
              </a:rPr>
              <a:t>Git</a:t>
            </a:r>
            <a:r>
              <a:rPr dirty="0" sz="5600" spc="-75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5600" b="1">
                <a:solidFill>
                  <a:srgbClr val="095A82"/>
                </a:solidFill>
                <a:latin typeface="Calibri"/>
                <a:cs typeface="Calibri"/>
              </a:rPr>
              <a:t>File</a:t>
            </a:r>
            <a:r>
              <a:rPr dirty="0" sz="5600" spc="-20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5600" spc="-30" b="1">
                <a:solidFill>
                  <a:srgbClr val="095A82"/>
                </a:solidFill>
                <a:latin typeface="Calibri"/>
                <a:cs typeface="Calibri"/>
              </a:rPr>
              <a:t>Workflow:</a:t>
            </a:r>
            <a:r>
              <a:rPr dirty="0" sz="5600" spc="-70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5600" spc="-5" b="1">
                <a:solidFill>
                  <a:srgbClr val="095A82"/>
                </a:solidFill>
                <a:latin typeface="Calibri"/>
                <a:cs typeface="Calibri"/>
              </a:rPr>
              <a:t>Clone</a:t>
            </a:r>
            <a:endParaRPr sz="56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094732" y="3198876"/>
            <a:ext cx="7353300" cy="6209030"/>
            <a:chOff x="5094732" y="3198876"/>
            <a:chExt cx="7353300" cy="62090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83124" y="3198876"/>
              <a:ext cx="7264908" cy="620877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502895" y="6630923"/>
              <a:ext cx="1245235" cy="735965"/>
            </a:xfrm>
            <a:custGeom>
              <a:avLst/>
              <a:gdLst/>
              <a:ahLst/>
              <a:cxnLst/>
              <a:rect l="l" t="t" r="r" b="b"/>
              <a:pathLst>
                <a:path w="1245234" h="735965">
                  <a:moveTo>
                    <a:pt x="303288" y="367792"/>
                  </a:moveTo>
                  <a:lnTo>
                    <a:pt x="151650" y="0"/>
                  </a:lnTo>
                  <a:lnTo>
                    <a:pt x="0" y="0"/>
                  </a:lnTo>
                  <a:lnTo>
                    <a:pt x="151650" y="367792"/>
                  </a:lnTo>
                  <a:lnTo>
                    <a:pt x="0" y="735584"/>
                  </a:lnTo>
                  <a:lnTo>
                    <a:pt x="151650" y="735584"/>
                  </a:lnTo>
                  <a:lnTo>
                    <a:pt x="303288" y="367792"/>
                  </a:lnTo>
                  <a:close/>
                </a:path>
                <a:path w="1245234" h="735965">
                  <a:moveTo>
                    <a:pt x="1244993" y="367792"/>
                  </a:moveTo>
                  <a:lnTo>
                    <a:pt x="1094117" y="0"/>
                  </a:lnTo>
                  <a:lnTo>
                    <a:pt x="943241" y="0"/>
                  </a:lnTo>
                  <a:lnTo>
                    <a:pt x="1094117" y="367792"/>
                  </a:lnTo>
                  <a:lnTo>
                    <a:pt x="943241" y="735584"/>
                  </a:lnTo>
                  <a:lnTo>
                    <a:pt x="1094117" y="735584"/>
                  </a:lnTo>
                  <a:lnTo>
                    <a:pt x="1244993" y="367792"/>
                  </a:lnTo>
                  <a:close/>
                </a:path>
              </a:pathLst>
            </a:custGeom>
            <a:solidFill>
              <a:srgbClr val="F0F0F0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113782" y="4748022"/>
              <a:ext cx="774065" cy="425450"/>
            </a:xfrm>
            <a:custGeom>
              <a:avLst/>
              <a:gdLst/>
              <a:ahLst/>
              <a:cxnLst/>
              <a:rect l="l" t="t" r="r" b="b"/>
              <a:pathLst>
                <a:path w="774064" h="425450">
                  <a:moveTo>
                    <a:pt x="0" y="424941"/>
                  </a:moveTo>
                  <a:lnTo>
                    <a:pt x="773684" y="424941"/>
                  </a:lnTo>
                  <a:lnTo>
                    <a:pt x="773684" y="0"/>
                  </a:lnTo>
                  <a:lnTo>
                    <a:pt x="0" y="0"/>
                  </a:lnTo>
                  <a:lnTo>
                    <a:pt x="0" y="424941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964691" y="1962911"/>
            <a:ext cx="16389350" cy="905510"/>
          </a:xfrm>
          <a:custGeom>
            <a:avLst/>
            <a:gdLst/>
            <a:ahLst/>
            <a:cxnLst/>
            <a:rect l="l" t="t" r="r" b="b"/>
            <a:pathLst>
              <a:path w="16389350" h="905510">
                <a:moveTo>
                  <a:pt x="16237966" y="0"/>
                </a:moveTo>
                <a:lnTo>
                  <a:pt x="150876" y="0"/>
                </a:lnTo>
                <a:lnTo>
                  <a:pt x="103187" y="7747"/>
                </a:lnTo>
                <a:lnTo>
                  <a:pt x="61772" y="29083"/>
                </a:lnTo>
                <a:lnTo>
                  <a:pt x="29108" y="61722"/>
                </a:lnTo>
                <a:lnTo>
                  <a:pt x="7696" y="103124"/>
                </a:lnTo>
                <a:lnTo>
                  <a:pt x="0" y="150876"/>
                </a:lnTo>
                <a:lnTo>
                  <a:pt x="0" y="754126"/>
                </a:lnTo>
                <a:lnTo>
                  <a:pt x="7696" y="801878"/>
                </a:lnTo>
                <a:lnTo>
                  <a:pt x="29108" y="843280"/>
                </a:lnTo>
                <a:lnTo>
                  <a:pt x="61772" y="875919"/>
                </a:lnTo>
                <a:lnTo>
                  <a:pt x="103187" y="897255"/>
                </a:lnTo>
                <a:lnTo>
                  <a:pt x="150876" y="905002"/>
                </a:lnTo>
                <a:lnTo>
                  <a:pt x="16237966" y="905002"/>
                </a:lnTo>
                <a:lnTo>
                  <a:pt x="16285591" y="897255"/>
                </a:lnTo>
                <a:lnTo>
                  <a:pt x="16327119" y="875919"/>
                </a:lnTo>
                <a:lnTo>
                  <a:pt x="16359759" y="843280"/>
                </a:lnTo>
                <a:lnTo>
                  <a:pt x="16381094" y="801878"/>
                </a:lnTo>
                <a:lnTo>
                  <a:pt x="16388842" y="754126"/>
                </a:lnTo>
                <a:lnTo>
                  <a:pt x="16388842" y="150876"/>
                </a:lnTo>
                <a:lnTo>
                  <a:pt x="16381094" y="103124"/>
                </a:lnTo>
                <a:lnTo>
                  <a:pt x="16359759" y="61722"/>
                </a:lnTo>
                <a:lnTo>
                  <a:pt x="16327119" y="29083"/>
                </a:lnTo>
                <a:lnTo>
                  <a:pt x="16285591" y="7747"/>
                </a:lnTo>
                <a:lnTo>
                  <a:pt x="16237966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210303" y="2180970"/>
            <a:ext cx="97961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 i="1">
                <a:solidFill>
                  <a:srgbClr val="FFFFFF"/>
                </a:solidFill>
                <a:latin typeface="Calibri"/>
                <a:cs typeface="Calibri"/>
              </a:rPr>
              <a:t>Clone</a:t>
            </a:r>
            <a:r>
              <a:rPr dirty="0" sz="2400" spc="-45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creates</a:t>
            </a:r>
            <a:r>
              <a:rPr dirty="0" sz="24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copy</a:t>
            </a:r>
            <a:r>
              <a:rPr dirty="0" sz="2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existing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remote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repository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 inside</a:t>
            </a:r>
            <a:r>
              <a:rPr dirty="0" sz="2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local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repository.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46988" y="9441178"/>
            <a:ext cx="2303145" cy="818515"/>
            <a:chOff x="1046988" y="9441178"/>
            <a:chExt cx="2303145" cy="818515"/>
          </a:xfrm>
        </p:grpSpPr>
        <p:sp>
          <p:nvSpPr>
            <p:cNvPr id="10" name="object 10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2276856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2276856" y="792480"/>
                  </a:lnTo>
                  <a:lnTo>
                    <a:pt x="2276856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0" y="792480"/>
                  </a:moveTo>
                  <a:lnTo>
                    <a:pt x="2276856" y="792480"/>
                  </a:lnTo>
                  <a:lnTo>
                    <a:pt x="2276856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25907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5736" y="1700783"/>
            <a:ext cx="16421100" cy="29209"/>
            <a:chOff x="935736" y="1700783"/>
            <a:chExt cx="16421100" cy="29209"/>
          </a:xfrm>
        </p:grpSpPr>
        <p:sp>
          <p:nvSpPr>
            <p:cNvPr id="3" name="object 3"/>
            <p:cNvSpPr/>
            <p:nvPr/>
          </p:nvSpPr>
          <p:spPr>
            <a:xfrm>
              <a:off x="935736" y="1700783"/>
              <a:ext cx="16421100" cy="29209"/>
            </a:xfrm>
            <a:custGeom>
              <a:avLst/>
              <a:gdLst/>
              <a:ahLst/>
              <a:cxnLst/>
              <a:rect l="l" t="t" r="r" b="b"/>
              <a:pathLst>
                <a:path w="16421100" h="29210">
                  <a:moveTo>
                    <a:pt x="16421100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16421100" y="28955"/>
                  </a:lnTo>
                  <a:lnTo>
                    <a:pt x="16421100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35736" y="1700783"/>
              <a:ext cx="16421100" cy="29209"/>
            </a:xfrm>
            <a:custGeom>
              <a:avLst/>
              <a:gdLst/>
              <a:ahLst/>
              <a:cxnLst/>
              <a:rect l="l" t="t" r="r" b="b"/>
              <a:pathLst>
                <a:path w="16421100" h="29210">
                  <a:moveTo>
                    <a:pt x="16421100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16421100" y="28955"/>
                  </a:lnTo>
                  <a:lnTo>
                    <a:pt x="16421100" y="0"/>
                  </a:lnTo>
                  <a:close/>
                </a:path>
              </a:pathLst>
            </a:custGeom>
            <a:solidFill>
              <a:srgbClr val="04518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55652" y="3284220"/>
            <a:ext cx="3744467" cy="509320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37361" y="599312"/>
            <a:ext cx="1898650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5"/>
              <a:t>Topics</a:t>
            </a:r>
            <a:endParaRPr sz="5600"/>
          </a:p>
        </p:txBody>
      </p:sp>
      <p:sp>
        <p:nvSpPr>
          <p:cNvPr id="7" name="object 7"/>
          <p:cNvSpPr txBox="1"/>
          <p:nvPr/>
        </p:nvSpPr>
        <p:spPr>
          <a:xfrm>
            <a:off x="937361" y="1853565"/>
            <a:ext cx="6849109" cy="64350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Following</a:t>
            </a:r>
            <a:r>
              <a:rPr dirty="0" sz="2400" spc="-9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are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topics</a:t>
            </a:r>
            <a:r>
              <a:rPr dirty="0" sz="2400" spc="-7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covered</a:t>
            </a:r>
            <a:r>
              <a:rPr dirty="0" sz="2400" spc="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in</a:t>
            </a:r>
            <a:r>
              <a:rPr dirty="0" sz="2400" spc="-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this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module:</a:t>
            </a:r>
            <a:endParaRPr sz="24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1905"/>
              </a:spcBef>
              <a:buClr>
                <a:srgbClr val="095A82"/>
              </a:buClr>
              <a:buFont typeface="Wingdings"/>
              <a:buChar char=""/>
              <a:tabLst>
                <a:tab pos="356235" algn="l"/>
              </a:tabLst>
            </a:pP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Software</a:t>
            </a:r>
            <a:r>
              <a:rPr dirty="0" sz="2400" spc="-1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testing</a:t>
            </a:r>
            <a:endParaRPr sz="24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1395"/>
              </a:spcBef>
              <a:buClr>
                <a:srgbClr val="095A82"/>
              </a:buClr>
              <a:buFont typeface="Wingdings"/>
              <a:buChar char=""/>
              <a:tabLst>
                <a:tab pos="356235" algn="l"/>
              </a:tabLst>
            </a:pP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Why</a:t>
            </a:r>
            <a:r>
              <a:rPr dirty="0" sz="2400" spc="-4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should</a:t>
            </a:r>
            <a:r>
              <a:rPr dirty="0" sz="2400" spc="-4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we</a:t>
            </a:r>
            <a:r>
              <a:rPr dirty="0" sz="2400" spc="-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perform</a:t>
            </a:r>
            <a:r>
              <a:rPr dirty="0" sz="2400" spc="-7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testing?</a:t>
            </a:r>
            <a:endParaRPr sz="24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1405"/>
              </a:spcBef>
              <a:buClr>
                <a:srgbClr val="095A82"/>
              </a:buClr>
              <a:buFont typeface="Wingdings"/>
              <a:buChar char=""/>
              <a:tabLst>
                <a:tab pos="356235" algn="l"/>
              </a:tabLst>
            </a:pP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Types</a:t>
            </a:r>
            <a:r>
              <a:rPr dirty="0" sz="2400" spc="-7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of</a:t>
            </a:r>
            <a:r>
              <a:rPr dirty="0" sz="2400" spc="-6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testing</a:t>
            </a:r>
            <a:endParaRPr sz="2400">
              <a:latin typeface="Calibri"/>
              <a:cs typeface="Calibri"/>
            </a:endParaRPr>
          </a:p>
          <a:p>
            <a:pPr lvl="1" marL="1041400" indent="-343535">
              <a:lnSpc>
                <a:spcPct val="100000"/>
              </a:lnSpc>
              <a:spcBef>
                <a:spcPts val="1405"/>
              </a:spcBef>
              <a:buClr>
                <a:srgbClr val="095A82"/>
              </a:buClr>
              <a:buFont typeface="Courier New"/>
              <a:buChar char="o"/>
              <a:tabLst>
                <a:tab pos="1042035" algn="l"/>
              </a:tabLst>
            </a:pP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Unit</a:t>
            </a:r>
            <a:r>
              <a:rPr dirty="0" sz="2400" spc="-1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testing</a:t>
            </a:r>
            <a:endParaRPr sz="2400">
              <a:latin typeface="Calibri"/>
              <a:cs typeface="Calibri"/>
            </a:endParaRPr>
          </a:p>
          <a:p>
            <a:pPr lvl="1" marL="1041400" indent="-343535">
              <a:lnSpc>
                <a:spcPct val="100000"/>
              </a:lnSpc>
              <a:spcBef>
                <a:spcPts val="1390"/>
              </a:spcBef>
              <a:buClr>
                <a:srgbClr val="095A82"/>
              </a:buClr>
              <a:buFont typeface="Courier New"/>
              <a:buChar char="o"/>
              <a:tabLst>
                <a:tab pos="1042035" algn="l"/>
              </a:tabLst>
            </a:pP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Functional</a:t>
            </a:r>
            <a:r>
              <a:rPr dirty="0" sz="2400" spc="-1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testing</a:t>
            </a:r>
            <a:endParaRPr sz="2400">
              <a:latin typeface="Calibri"/>
              <a:cs typeface="Calibri"/>
            </a:endParaRPr>
          </a:p>
          <a:p>
            <a:pPr lvl="1" marL="1041400" indent="-343535">
              <a:lnSpc>
                <a:spcPct val="100000"/>
              </a:lnSpc>
              <a:spcBef>
                <a:spcPts val="1405"/>
              </a:spcBef>
              <a:buClr>
                <a:srgbClr val="095A82"/>
              </a:buClr>
              <a:buFont typeface="Courier New"/>
              <a:buChar char="o"/>
              <a:tabLst>
                <a:tab pos="1042035" algn="l"/>
              </a:tabLst>
            </a:pP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Integration</a:t>
            </a:r>
            <a:r>
              <a:rPr dirty="0" sz="2400" spc="-1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testing</a:t>
            </a:r>
            <a:endParaRPr sz="24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1405"/>
              </a:spcBef>
              <a:buClr>
                <a:srgbClr val="095A82"/>
              </a:buClr>
              <a:buFont typeface="Wingdings"/>
              <a:buChar char=""/>
              <a:tabLst>
                <a:tab pos="356235" algn="l"/>
              </a:tabLst>
            </a:pPr>
            <a:r>
              <a:rPr dirty="0" sz="2400" spc="-40">
                <a:solidFill>
                  <a:srgbClr val="5F5F5F"/>
                </a:solidFill>
                <a:latin typeface="Calibri"/>
                <a:cs typeface="Calibri"/>
              </a:rPr>
              <a:t>Testing</a:t>
            </a:r>
            <a:r>
              <a:rPr dirty="0" sz="2400" spc="-8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Angular</a:t>
            </a:r>
            <a:r>
              <a:rPr dirty="0" sz="2400" spc="-4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application</a:t>
            </a:r>
            <a:r>
              <a:rPr dirty="0" sz="2400" spc="-5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using</a:t>
            </a:r>
            <a:r>
              <a:rPr dirty="0" sz="2400" spc="-6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Jasmine</a:t>
            </a:r>
            <a:r>
              <a:rPr dirty="0" sz="2400" spc="-5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and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Karma</a:t>
            </a:r>
            <a:endParaRPr sz="24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1395"/>
              </a:spcBef>
              <a:buClr>
                <a:srgbClr val="095A82"/>
              </a:buClr>
              <a:buFont typeface="Wingdings"/>
              <a:buChar char=""/>
              <a:tabLst>
                <a:tab pos="356235" algn="l"/>
              </a:tabLst>
            </a:pPr>
            <a:r>
              <a:rPr dirty="0" sz="2400" spc="-30">
                <a:solidFill>
                  <a:srgbClr val="5F5F5F"/>
                </a:solidFill>
                <a:latin typeface="Calibri"/>
                <a:cs typeface="Calibri"/>
              </a:rPr>
              <a:t>Version</a:t>
            </a:r>
            <a:r>
              <a:rPr dirty="0" sz="2400" spc="-8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control</a:t>
            </a:r>
            <a:r>
              <a:rPr dirty="0" sz="2400" spc="-9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system</a:t>
            </a:r>
            <a:endParaRPr sz="24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1400"/>
              </a:spcBef>
              <a:buClr>
                <a:srgbClr val="095A82"/>
              </a:buClr>
              <a:buFont typeface="Wingdings"/>
              <a:buChar char=""/>
              <a:tabLst>
                <a:tab pos="356235" algn="l"/>
              </a:tabLst>
            </a:pP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Running</a:t>
            </a:r>
            <a:r>
              <a:rPr dirty="0" sz="2400" spc="-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application</a:t>
            </a:r>
            <a:r>
              <a:rPr dirty="0" sz="2400" spc="-6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on</a:t>
            </a:r>
            <a:r>
              <a:rPr dirty="0" sz="2400" spc="-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production</a:t>
            </a:r>
            <a:r>
              <a:rPr dirty="0" sz="2400" spc="-9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server:</a:t>
            </a:r>
            <a:r>
              <a:rPr dirty="0" sz="2400" spc="-4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Nginx</a:t>
            </a:r>
            <a:endParaRPr sz="24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1410"/>
              </a:spcBef>
              <a:buClr>
                <a:srgbClr val="095A82"/>
              </a:buClr>
              <a:buFont typeface="Wingdings"/>
              <a:buChar char=""/>
              <a:tabLst>
                <a:tab pos="356235" algn="l"/>
              </a:tabLst>
            </a:pP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Architecture</a:t>
            </a:r>
            <a:r>
              <a:rPr dirty="0" sz="2400" spc="-1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of</a:t>
            </a:r>
            <a:r>
              <a:rPr dirty="0" sz="2400" spc="-4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Nginx</a:t>
            </a:r>
            <a:endParaRPr sz="24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1390"/>
              </a:spcBef>
              <a:buClr>
                <a:srgbClr val="095A82"/>
              </a:buClr>
              <a:buFont typeface="Wingdings"/>
              <a:buChar char=""/>
              <a:tabLst>
                <a:tab pos="356235" algn="l"/>
              </a:tabLst>
            </a:pP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Deployment</a:t>
            </a:r>
            <a:r>
              <a:rPr dirty="0" sz="2400" spc="-1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of</a:t>
            </a:r>
            <a:r>
              <a:rPr dirty="0" sz="2400" spc="-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an</a:t>
            </a:r>
            <a:r>
              <a:rPr dirty="0" sz="2400" spc="-4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application</a:t>
            </a:r>
            <a:r>
              <a:rPr dirty="0" sz="2400" spc="-5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using</a:t>
            </a:r>
            <a:r>
              <a:rPr dirty="0" sz="2400" spc="-6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Docker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46988" y="9441178"/>
            <a:ext cx="2303145" cy="818515"/>
            <a:chOff x="1046988" y="9441178"/>
            <a:chExt cx="2303145" cy="818515"/>
          </a:xfrm>
        </p:grpSpPr>
        <p:sp>
          <p:nvSpPr>
            <p:cNvPr id="9" name="object 9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2276856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2276856" y="792480"/>
                  </a:lnTo>
                  <a:lnTo>
                    <a:pt x="2276856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0" y="792480"/>
                  </a:moveTo>
                  <a:lnTo>
                    <a:pt x="2276856" y="792480"/>
                  </a:lnTo>
                  <a:lnTo>
                    <a:pt x="2276856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25907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7361" y="599312"/>
            <a:ext cx="9087485" cy="879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5" b="1">
                <a:solidFill>
                  <a:srgbClr val="095A82"/>
                </a:solidFill>
                <a:latin typeface="Calibri"/>
                <a:cs typeface="Calibri"/>
              </a:rPr>
              <a:t>The</a:t>
            </a:r>
            <a:r>
              <a:rPr dirty="0" sz="5600" spc="-50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5600" spc="-5" b="1">
                <a:solidFill>
                  <a:srgbClr val="095A82"/>
                </a:solidFill>
                <a:latin typeface="Calibri"/>
                <a:cs typeface="Calibri"/>
              </a:rPr>
              <a:t>Git</a:t>
            </a:r>
            <a:r>
              <a:rPr dirty="0" sz="5600" spc="-80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5600" b="1">
                <a:solidFill>
                  <a:srgbClr val="095A82"/>
                </a:solidFill>
                <a:latin typeface="Calibri"/>
                <a:cs typeface="Calibri"/>
              </a:rPr>
              <a:t>File</a:t>
            </a:r>
            <a:r>
              <a:rPr dirty="0" sz="5600" spc="-10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5600" spc="-30" b="1">
                <a:solidFill>
                  <a:srgbClr val="095A82"/>
                </a:solidFill>
                <a:latin typeface="Calibri"/>
                <a:cs typeface="Calibri"/>
              </a:rPr>
              <a:t>Workflow:</a:t>
            </a:r>
            <a:r>
              <a:rPr dirty="0" sz="5600" spc="-70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5600" spc="-5" b="1">
                <a:solidFill>
                  <a:srgbClr val="095A82"/>
                </a:solidFill>
                <a:latin typeface="Calibri"/>
                <a:cs typeface="Calibri"/>
              </a:rPr>
              <a:t>Commit</a:t>
            </a:r>
            <a:endParaRPr sz="56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183123" y="3198876"/>
            <a:ext cx="7265034" cy="6209030"/>
            <a:chOff x="5183123" y="3198876"/>
            <a:chExt cx="7265034" cy="62090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83123" y="3198876"/>
              <a:ext cx="7264908" cy="620877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502895" y="6630923"/>
              <a:ext cx="1245235" cy="735965"/>
            </a:xfrm>
            <a:custGeom>
              <a:avLst/>
              <a:gdLst/>
              <a:ahLst/>
              <a:cxnLst/>
              <a:rect l="l" t="t" r="r" b="b"/>
              <a:pathLst>
                <a:path w="1245234" h="735965">
                  <a:moveTo>
                    <a:pt x="303288" y="367792"/>
                  </a:moveTo>
                  <a:lnTo>
                    <a:pt x="151650" y="0"/>
                  </a:lnTo>
                  <a:lnTo>
                    <a:pt x="0" y="0"/>
                  </a:lnTo>
                  <a:lnTo>
                    <a:pt x="151650" y="367792"/>
                  </a:lnTo>
                  <a:lnTo>
                    <a:pt x="0" y="735584"/>
                  </a:lnTo>
                  <a:lnTo>
                    <a:pt x="151650" y="735584"/>
                  </a:lnTo>
                  <a:lnTo>
                    <a:pt x="303288" y="367792"/>
                  </a:lnTo>
                  <a:close/>
                </a:path>
                <a:path w="1245234" h="735965">
                  <a:moveTo>
                    <a:pt x="1244993" y="367792"/>
                  </a:moveTo>
                  <a:lnTo>
                    <a:pt x="1094117" y="0"/>
                  </a:lnTo>
                  <a:lnTo>
                    <a:pt x="943241" y="0"/>
                  </a:lnTo>
                  <a:lnTo>
                    <a:pt x="1094117" y="367792"/>
                  </a:lnTo>
                  <a:lnTo>
                    <a:pt x="943241" y="735584"/>
                  </a:lnTo>
                  <a:lnTo>
                    <a:pt x="1094117" y="735584"/>
                  </a:lnTo>
                  <a:lnTo>
                    <a:pt x="1244993" y="367792"/>
                  </a:lnTo>
                  <a:close/>
                </a:path>
              </a:pathLst>
            </a:custGeom>
            <a:solidFill>
              <a:srgbClr val="F0F0F0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828281" y="7070597"/>
              <a:ext cx="1524000" cy="307975"/>
            </a:xfrm>
            <a:custGeom>
              <a:avLst/>
              <a:gdLst/>
              <a:ahLst/>
              <a:cxnLst/>
              <a:rect l="l" t="t" r="r" b="b"/>
              <a:pathLst>
                <a:path w="1524000" h="307975">
                  <a:moveTo>
                    <a:pt x="0" y="307466"/>
                  </a:moveTo>
                  <a:lnTo>
                    <a:pt x="1524000" y="307466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307466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964691" y="1962911"/>
            <a:ext cx="16389350" cy="905510"/>
          </a:xfrm>
          <a:custGeom>
            <a:avLst/>
            <a:gdLst/>
            <a:ahLst/>
            <a:cxnLst/>
            <a:rect l="l" t="t" r="r" b="b"/>
            <a:pathLst>
              <a:path w="16389350" h="905510">
                <a:moveTo>
                  <a:pt x="16237966" y="0"/>
                </a:moveTo>
                <a:lnTo>
                  <a:pt x="150876" y="0"/>
                </a:lnTo>
                <a:lnTo>
                  <a:pt x="103187" y="7747"/>
                </a:lnTo>
                <a:lnTo>
                  <a:pt x="61772" y="29083"/>
                </a:lnTo>
                <a:lnTo>
                  <a:pt x="29108" y="61722"/>
                </a:lnTo>
                <a:lnTo>
                  <a:pt x="7696" y="103124"/>
                </a:lnTo>
                <a:lnTo>
                  <a:pt x="0" y="150876"/>
                </a:lnTo>
                <a:lnTo>
                  <a:pt x="0" y="754126"/>
                </a:lnTo>
                <a:lnTo>
                  <a:pt x="7696" y="801878"/>
                </a:lnTo>
                <a:lnTo>
                  <a:pt x="29108" y="843280"/>
                </a:lnTo>
                <a:lnTo>
                  <a:pt x="61772" y="875919"/>
                </a:lnTo>
                <a:lnTo>
                  <a:pt x="103187" y="897255"/>
                </a:lnTo>
                <a:lnTo>
                  <a:pt x="150876" y="905002"/>
                </a:lnTo>
                <a:lnTo>
                  <a:pt x="16237966" y="905002"/>
                </a:lnTo>
                <a:lnTo>
                  <a:pt x="16285591" y="897255"/>
                </a:lnTo>
                <a:lnTo>
                  <a:pt x="16327119" y="875919"/>
                </a:lnTo>
                <a:lnTo>
                  <a:pt x="16359759" y="843280"/>
                </a:lnTo>
                <a:lnTo>
                  <a:pt x="16381094" y="801878"/>
                </a:lnTo>
                <a:lnTo>
                  <a:pt x="16388842" y="754126"/>
                </a:lnTo>
                <a:lnTo>
                  <a:pt x="16388842" y="150876"/>
                </a:lnTo>
                <a:lnTo>
                  <a:pt x="16381094" y="103124"/>
                </a:lnTo>
                <a:lnTo>
                  <a:pt x="16359759" y="61722"/>
                </a:lnTo>
                <a:lnTo>
                  <a:pt x="16327119" y="29083"/>
                </a:lnTo>
                <a:lnTo>
                  <a:pt x="16285591" y="7747"/>
                </a:lnTo>
                <a:lnTo>
                  <a:pt x="16237966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135628" y="2180970"/>
            <a:ext cx="99548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solidFill>
                  <a:srgbClr val="FFFFFF"/>
                </a:solidFill>
                <a:latin typeface="Calibri"/>
                <a:cs typeface="Calibri"/>
              </a:rPr>
              <a:t>Commit</a:t>
            </a:r>
            <a:r>
              <a:rPr dirty="0" sz="2400" spc="-40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command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commits</a:t>
            </a:r>
            <a:r>
              <a:rPr dirty="0"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files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staging</a:t>
            </a:r>
            <a:r>
              <a:rPr dirty="0" sz="2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area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 to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local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repository.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46988" y="9441178"/>
            <a:ext cx="2303145" cy="818515"/>
            <a:chOff x="1046988" y="9441178"/>
            <a:chExt cx="2303145" cy="818515"/>
          </a:xfrm>
        </p:grpSpPr>
        <p:sp>
          <p:nvSpPr>
            <p:cNvPr id="10" name="object 10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2276856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2276856" y="792480"/>
                  </a:lnTo>
                  <a:lnTo>
                    <a:pt x="2276856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0" y="792480"/>
                  </a:moveTo>
                  <a:lnTo>
                    <a:pt x="2276856" y="792480"/>
                  </a:lnTo>
                  <a:lnTo>
                    <a:pt x="2276856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25907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7361" y="599312"/>
            <a:ext cx="8176259" cy="879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5" b="1">
                <a:solidFill>
                  <a:srgbClr val="095A82"/>
                </a:solidFill>
                <a:latin typeface="Calibri"/>
                <a:cs typeface="Calibri"/>
              </a:rPr>
              <a:t>The</a:t>
            </a:r>
            <a:r>
              <a:rPr dirty="0" sz="5600" spc="-50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5600" spc="-5" b="1">
                <a:solidFill>
                  <a:srgbClr val="095A82"/>
                </a:solidFill>
                <a:latin typeface="Calibri"/>
                <a:cs typeface="Calibri"/>
              </a:rPr>
              <a:t>Git</a:t>
            </a:r>
            <a:r>
              <a:rPr dirty="0" sz="5600" spc="-75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5600" b="1">
                <a:solidFill>
                  <a:srgbClr val="095A82"/>
                </a:solidFill>
                <a:latin typeface="Calibri"/>
                <a:cs typeface="Calibri"/>
              </a:rPr>
              <a:t>File</a:t>
            </a:r>
            <a:r>
              <a:rPr dirty="0" sz="5600" spc="-25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5600" spc="-30" b="1">
                <a:solidFill>
                  <a:srgbClr val="095A82"/>
                </a:solidFill>
                <a:latin typeface="Calibri"/>
                <a:cs typeface="Calibri"/>
              </a:rPr>
              <a:t>Workflow:</a:t>
            </a:r>
            <a:r>
              <a:rPr dirty="0" sz="5600" spc="-65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5600" spc="-5" b="1">
                <a:solidFill>
                  <a:srgbClr val="095A82"/>
                </a:solidFill>
                <a:latin typeface="Calibri"/>
                <a:cs typeface="Calibri"/>
              </a:rPr>
              <a:t>Push</a:t>
            </a:r>
            <a:endParaRPr sz="56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183123" y="3198876"/>
            <a:ext cx="7265034" cy="6209030"/>
            <a:chOff x="5183123" y="3198876"/>
            <a:chExt cx="7265034" cy="62090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83123" y="3198876"/>
              <a:ext cx="7264908" cy="620877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502895" y="6630923"/>
              <a:ext cx="1245235" cy="735965"/>
            </a:xfrm>
            <a:custGeom>
              <a:avLst/>
              <a:gdLst/>
              <a:ahLst/>
              <a:cxnLst/>
              <a:rect l="l" t="t" r="r" b="b"/>
              <a:pathLst>
                <a:path w="1245234" h="735965">
                  <a:moveTo>
                    <a:pt x="303288" y="367792"/>
                  </a:moveTo>
                  <a:lnTo>
                    <a:pt x="151650" y="0"/>
                  </a:lnTo>
                  <a:lnTo>
                    <a:pt x="0" y="0"/>
                  </a:lnTo>
                  <a:lnTo>
                    <a:pt x="151650" y="367792"/>
                  </a:lnTo>
                  <a:lnTo>
                    <a:pt x="0" y="735584"/>
                  </a:lnTo>
                  <a:lnTo>
                    <a:pt x="151650" y="735584"/>
                  </a:lnTo>
                  <a:lnTo>
                    <a:pt x="303288" y="367792"/>
                  </a:lnTo>
                  <a:close/>
                </a:path>
                <a:path w="1245234" h="735965">
                  <a:moveTo>
                    <a:pt x="1244993" y="367792"/>
                  </a:moveTo>
                  <a:lnTo>
                    <a:pt x="1094117" y="0"/>
                  </a:lnTo>
                  <a:lnTo>
                    <a:pt x="943241" y="0"/>
                  </a:lnTo>
                  <a:lnTo>
                    <a:pt x="1094117" y="367792"/>
                  </a:lnTo>
                  <a:lnTo>
                    <a:pt x="943241" y="735584"/>
                  </a:lnTo>
                  <a:lnTo>
                    <a:pt x="1094117" y="735584"/>
                  </a:lnTo>
                  <a:lnTo>
                    <a:pt x="1244993" y="367792"/>
                  </a:lnTo>
                  <a:close/>
                </a:path>
              </a:pathLst>
            </a:custGeom>
            <a:solidFill>
              <a:srgbClr val="F0F0F0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776209" y="4808982"/>
              <a:ext cx="589915" cy="336550"/>
            </a:xfrm>
            <a:custGeom>
              <a:avLst/>
              <a:gdLst/>
              <a:ahLst/>
              <a:cxnLst/>
              <a:rect l="l" t="t" r="r" b="b"/>
              <a:pathLst>
                <a:path w="589915" h="336550">
                  <a:moveTo>
                    <a:pt x="0" y="336423"/>
                  </a:moveTo>
                  <a:lnTo>
                    <a:pt x="589406" y="336423"/>
                  </a:lnTo>
                  <a:lnTo>
                    <a:pt x="589406" y="0"/>
                  </a:lnTo>
                  <a:lnTo>
                    <a:pt x="0" y="0"/>
                  </a:lnTo>
                  <a:lnTo>
                    <a:pt x="0" y="336423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964691" y="2020823"/>
            <a:ext cx="16389350" cy="789305"/>
          </a:xfrm>
          <a:custGeom>
            <a:avLst/>
            <a:gdLst/>
            <a:ahLst/>
            <a:cxnLst/>
            <a:rect l="l" t="t" r="r" b="b"/>
            <a:pathLst>
              <a:path w="16389350" h="789305">
                <a:moveTo>
                  <a:pt x="16257269" y="0"/>
                </a:moveTo>
                <a:lnTo>
                  <a:pt x="131572" y="0"/>
                </a:lnTo>
                <a:lnTo>
                  <a:pt x="89979" y="6730"/>
                </a:lnTo>
                <a:lnTo>
                  <a:pt x="53860" y="25400"/>
                </a:lnTo>
                <a:lnTo>
                  <a:pt x="25387" y="53848"/>
                </a:lnTo>
                <a:lnTo>
                  <a:pt x="6705" y="89916"/>
                </a:lnTo>
                <a:lnTo>
                  <a:pt x="0" y="131445"/>
                </a:lnTo>
                <a:lnTo>
                  <a:pt x="0" y="657478"/>
                </a:lnTo>
                <a:lnTo>
                  <a:pt x="6705" y="699007"/>
                </a:lnTo>
                <a:lnTo>
                  <a:pt x="25387" y="735076"/>
                </a:lnTo>
                <a:lnTo>
                  <a:pt x="53860" y="763524"/>
                </a:lnTo>
                <a:lnTo>
                  <a:pt x="89979" y="782193"/>
                </a:lnTo>
                <a:lnTo>
                  <a:pt x="131572" y="788924"/>
                </a:lnTo>
                <a:lnTo>
                  <a:pt x="16257269" y="788924"/>
                </a:lnTo>
                <a:lnTo>
                  <a:pt x="16298798" y="782193"/>
                </a:lnTo>
                <a:lnTo>
                  <a:pt x="16334994" y="763524"/>
                </a:lnTo>
                <a:lnTo>
                  <a:pt x="16363442" y="735076"/>
                </a:lnTo>
                <a:lnTo>
                  <a:pt x="16382111" y="699007"/>
                </a:lnTo>
                <a:lnTo>
                  <a:pt x="16388842" y="657478"/>
                </a:lnTo>
                <a:lnTo>
                  <a:pt x="16388842" y="131445"/>
                </a:lnTo>
                <a:lnTo>
                  <a:pt x="16382111" y="89916"/>
                </a:lnTo>
                <a:lnTo>
                  <a:pt x="16363442" y="53848"/>
                </a:lnTo>
                <a:lnTo>
                  <a:pt x="16334994" y="25400"/>
                </a:lnTo>
                <a:lnTo>
                  <a:pt x="16298798" y="6730"/>
                </a:lnTo>
                <a:lnTo>
                  <a:pt x="16257269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384041" y="2244038"/>
            <a:ext cx="1145286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" b="1" i="1">
                <a:solidFill>
                  <a:srgbClr val="FFFFFF"/>
                </a:solidFill>
                <a:latin typeface="Calibri"/>
                <a:cs typeface="Calibri"/>
              </a:rPr>
              <a:t>Push</a:t>
            </a:r>
            <a:r>
              <a:rPr dirty="0" sz="2400" spc="5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command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moves</a:t>
            </a:r>
            <a:r>
              <a:rPr dirty="0" sz="2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changes</a:t>
            </a:r>
            <a:r>
              <a:rPr dirty="0" sz="2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made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Local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 Repository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remote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repository.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46988" y="9441178"/>
            <a:ext cx="2303145" cy="818515"/>
            <a:chOff x="1046988" y="9441178"/>
            <a:chExt cx="2303145" cy="818515"/>
          </a:xfrm>
        </p:grpSpPr>
        <p:sp>
          <p:nvSpPr>
            <p:cNvPr id="10" name="object 10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2276856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2276856" y="792480"/>
                  </a:lnTo>
                  <a:lnTo>
                    <a:pt x="2276856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0" y="792480"/>
                  </a:moveTo>
                  <a:lnTo>
                    <a:pt x="2276856" y="792480"/>
                  </a:lnTo>
                  <a:lnTo>
                    <a:pt x="2276856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25907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5736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16421100" y="0"/>
                </a:moveTo>
                <a:lnTo>
                  <a:pt x="0" y="0"/>
                </a:lnTo>
                <a:lnTo>
                  <a:pt x="0" y="28955"/>
                </a:lnTo>
                <a:lnTo>
                  <a:pt x="16421100" y="28955"/>
                </a:lnTo>
                <a:lnTo>
                  <a:pt x="1642110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7361" y="599312"/>
            <a:ext cx="8336280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5"/>
              <a:t>The</a:t>
            </a:r>
            <a:r>
              <a:rPr dirty="0" sz="5600" spc="-45"/>
              <a:t> </a:t>
            </a:r>
            <a:r>
              <a:rPr dirty="0" sz="5600" spc="-5"/>
              <a:t>Git</a:t>
            </a:r>
            <a:r>
              <a:rPr dirty="0" sz="5600" spc="-75"/>
              <a:t> </a:t>
            </a:r>
            <a:r>
              <a:rPr dirty="0" sz="5600"/>
              <a:t>File</a:t>
            </a:r>
            <a:r>
              <a:rPr dirty="0" sz="5600" spc="-20"/>
              <a:t> </a:t>
            </a:r>
            <a:r>
              <a:rPr dirty="0" sz="5600" spc="-30"/>
              <a:t>Workflow:</a:t>
            </a:r>
            <a:r>
              <a:rPr dirty="0" sz="5600" spc="-65"/>
              <a:t> </a:t>
            </a:r>
            <a:r>
              <a:rPr dirty="0" sz="5600" spc="-45"/>
              <a:t>Fetch</a:t>
            </a:r>
            <a:endParaRPr sz="5600"/>
          </a:p>
        </p:txBody>
      </p:sp>
      <p:grpSp>
        <p:nvGrpSpPr>
          <p:cNvPr id="4" name="object 4"/>
          <p:cNvGrpSpPr/>
          <p:nvPr/>
        </p:nvGrpSpPr>
        <p:grpSpPr>
          <a:xfrm>
            <a:off x="5183123" y="3198876"/>
            <a:ext cx="7265034" cy="6209030"/>
            <a:chOff x="5183123" y="3198876"/>
            <a:chExt cx="7265034" cy="62090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83123" y="3198876"/>
              <a:ext cx="7264908" cy="620877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502895" y="6630923"/>
              <a:ext cx="1245235" cy="735965"/>
            </a:xfrm>
            <a:custGeom>
              <a:avLst/>
              <a:gdLst/>
              <a:ahLst/>
              <a:cxnLst/>
              <a:rect l="l" t="t" r="r" b="b"/>
              <a:pathLst>
                <a:path w="1245234" h="735965">
                  <a:moveTo>
                    <a:pt x="303288" y="367792"/>
                  </a:moveTo>
                  <a:lnTo>
                    <a:pt x="151650" y="0"/>
                  </a:lnTo>
                  <a:lnTo>
                    <a:pt x="0" y="0"/>
                  </a:lnTo>
                  <a:lnTo>
                    <a:pt x="151650" y="367792"/>
                  </a:lnTo>
                  <a:lnTo>
                    <a:pt x="0" y="735584"/>
                  </a:lnTo>
                  <a:lnTo>
                    <a:pt x="151650" y="735584"/>
                  </a:lnTo>
                  <a:lnTo>
                    <a:pt x="303288" y="367792"/>
                  </a:lnTo>
                  <a:close/>
                </a:path>
                <a:path w="1245234" h="735965">
                  <a:moveTo>
                    <a:pt x="1244993" y="367792"/>
                  </a:moveTo>
                  <a:lnTo>
                    <a:pt x="1094117" y="0"/>
                  </a:lnTo>
                  <a:lnTo>
                    <a:pt x="943241" y="0"/>
                  </a:lnTo>
                  <a:lnTo>
                    <a:pt x="1094117" y="367792"/>
                  </a:lnTo>
                  <a:lnTo>
                    <a:pt x="943241" y="735584"/>
                  </a:lnTo>
                  <a:lnTo>
                    <a:pt x="1094117" y="735584"/>
                  </a:lnTo>
                  <a:lnTo>
                    <a:pt x="1244993" y="367792"/>
                  </a:lnTo>
                  <a:close/>
                </a:path>
              </a:pathLst>
            </a:custGeom>
            <a:solidFill>
              <a:srgbClr val="F0F0F0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154417" y="4808982"/>
              <a:ext cx="586740" cy="336550"/>
            </a:xfrm>
            <a:custGeom>
              <a:avLst/>
              <a:gdLst/>
              <a:ahLst/>
              <a:cxnLst/>
              <a:rect l="l" t="t" r="r" b="b"/>
              <a:pathLst>
                <a:path w="586740" h="336550">
                  <a:moveTo>
                    <a:pt x="0" y="336423"/>
                  </a:moveTo>
                  <a:lnTo>
                    <a:pt x="586740" y="336423"/>
                  </a:lnTo>
                  <a:lnTo>
                    <a:pt x="586740" y="0"/>
                  </a:lnTo>
                  <a:lnTo>
                    <a:pt x="0" y="0"/>
                  </a:lnTo>
                  <a:lnTo>
                    <a:pt x="0" y="336423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964691" y="1955292"/>
            <a:ext cx="16389350" cy="920750"/>
          </a:xfrm>
          <a:custGeom>
            <a:avLst/>
            <a:gdLst/>
            <a:ahLst/>
            <a:cxnLst/>
            <a:rect l="l" t="t" r="r" b="b"/>
            <a:pathLst>
              <a:path w="16389350" h="920750">
                <a:moveTo>
                  <a:pt x="16235425" y="0"/>
                </a:moveTo>
                <a:lnTo>
                  <a:pt x="153428" y="0"/>
                </a:lnTo>
                <a:lnTo>
                  <a:pt x="104927" y="7874"/>
                </a:lnTo>
                <a:lnTo>
                  <a:pt x="62814" y="29590"/>
                </a:lnTo>
                <a:lnTo>
                  <a:pt x="29603" y="62864"/>
                </a:lnTo>
                <a:lnTo>
                  <a:pt x="7823" y="104901"/>
                </a:lnTo>
                <a:lnTo>
                  <a:pt x="0" y="153415"/>
                </a:lnTo>
                <a:lnTo>
                  <a:pt x="0" y="766826"/>
                </a:lnTo>
                <a:lnTo>
                  <a:pt x="7823" y="815339"/>
                </a:lnTo>
                <a:lnTo>
                  <a:pt x="29603" y="857376"/>
                </a:lnTo>
                <a:lnTo>
                  <a:pt x="62814" y="890651"/>
                </a:lnTo>
                <a:lnTo>
                  <a:pt x="104927" y="912367"/>
                </a:lnTo>
                <a:lnTo>
                  <a:pt x="153428" y="920241"/>
                </a:lnTo>
                <a:lnTo>
                  <a:pt x="16235425" y="920241"/>
                </a:lnTo>
                <a:lnTo>
                  <a:pt x="16283940" y="912367"/>
                </a:lnTo>
                <a:lnTo>
                  <a:pt x="16325977" y="890651"/>
                </a:lnTo>
                <a:lnTo>
                  <a:pt x="16359250" y="857376"/>
                </a:lnTo>
                <a:lnTo>
                  <a:pt x="16380967" y="815339"/>
                </a:lnTo>
                <a:lnTo>
                  <a:pt x="16388842" y="766826"/>
                </a:lnTo>
                <a:lnTo>
                  <a:pt x="16388842" y="153415"/>
                </a:lnTo>
                <a:lnTo>
                  <a:pt x="16380967" y="104901"/>
                </a:lnTo>
                <a:lnTo>
                  <a:pt x="16359250" y="62864"/>
                </a:lnTo>
                <a:lnTo>
                  <a:pt x="16325977" y="29590"/>
                </a:lnTo>
                <a:lnTo>
                  <a:pt x="16283940" y="7874"/>
                </a:lnTo>
                <a:lnTo>
                  <a:pt x="16235425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3404595" y="1998091"/>
            <a:ext cx="371982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command</a:t>
            </a:r>
            <a:r>
              <a:rPr dirty="0"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does</a:t>
            </a:r>
            <a:r>
              <a:rPr dirty="0"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affect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58341" y="1998091"/>
            <a:ext cx="1203833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40" b="1" i="1">
                <a:solidFill>
                  <a:srgbClr val="FFFFFF"/>
                </a:solidFill>
                <a:latin typeface="Calibri"/>
                <a:cs typeface="Calibri"/>
              </a:rPr>
              <a:t>Fetch</a:t>
            </a:r>
            <a:r>
              <a:rPr dirty="0" sz="2400" spc="-20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collects</a:t>
            </a:r>
            <a:r>
              <a:rPr dirty="0" sz="2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changes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made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Remote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repository</a:t>
            </a:r>
            <a:r>
              <a:rPr dirty="0" sz="2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copies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them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local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repository.</a:t>
            </a:r>
            <a:endParaRPr sz="2400">
              <a:latin typeface="Calibri"/>
              <a:cs typeface="Calibri"/>
            </a:endParaRPr>
          </a:p>
          <a:p>
            <a:pPr marL="7054215">
              <a:lnSpc>
                <a:spcPct val="100000"/>
              </a:lnSpc>
            </a:pP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our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workspace.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046988" y="9441178"/>
            <a:ext cx="2303145" cy="818515"/>
            <a:chOff x="1046988" y="9441178"/>
            <a:chExt cx="2303145" cy="818515"/>
          </a:xfrm>
        </p:grpSpPr>
        <p:sp>
          <p:nvSpPr>
            <p:cNvPr id="12" name="object 12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2276856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2276856" y="792480"/>
                  </a:lnTo>
                  <a:lnTo>
                    <a:pt x="2276856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0" y="792480"/>
                  </a:moveTo>
                  <a:lnTo>
                    <a:pt x="2276856" y="792480"/>
                  </a:lnTo>
                  <a:lnTo>
                    <a:pt x="2276856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25907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5736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16421100" y="0"/>
                </a:moveTo>
                <a:lnTo>
                  <a:pt x="0" y="0"/>
                </a:lnTo>
                <a:lnTo>
                  <a:pt x="0" y="28955"/>
                </a:lnTo>
                <a:lnTo>
                  <a:pt x="16421100" y="28955"/>
                </a:lnTo>
                <a:lnTo>
                  <a:pt x="1642110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7361" y="599312"/>
            <a:ext cx="7888605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5"/>
              <a:t>The</a:t>
            </a:r>
            <a:r>
              <a:rPr dirty="0" sz="5600" spc="-55"/>
              <a:t> </a:t>
            </a:r>
            <a:r>
              <a:rPr dirty="0" sz="5600" spc="-5"/>
              <a:t>Git</a:t>
            </a:r>
            <a:r>
              <a:rPr dirty="0" sz="5600" spc="-80"/>
              <a:t> </a:t>
            </a:r>
            <a:r>
              <a:rPr dirty="0" sz="5600"/>
              <a:t>File</a:t>
            </a:r>
            <a:r>
              <a:rPr dirty="0" sz="5600" spc="-25"/>
              <a:t> </a:t>
            </a:r>
            <a:r>
              <a:rPr dirty="0" sz="5600" spc="-5"/>
              <a:t>Workflow:</a:t>
            </a:r>
            <a:r>
              <a:rPr dirty="0" sz="5600" spc="-60"/>
              <a:t> </a:t>
            </a:r>
            <a:r>
              <a:rPr dirty="0" sz="5600" spc="-5"/>
              <a:t>Pull</a:t>
            </a:r>
            <a:endParaRPr sz="5600"/>
          </a:p>
        </p:txBody>
      </p:sp>
      <p:grpSp>
        <p:nvGrpSpPr>
          <p:cNvPr id="4" name="object 4"/>
          <p:cNvGrpSpPr/>
          <p:nvPr/>
        </p:nvGrpSpPr>
        <p:grpSpPr>
          <a:xfrm>
            <a:off x="5183123" y="3198876"/>
            <a:ext cx="7265034" cy="6209030"/>
            <a:chOff x="5183123" y="3198876"/>
            <a:chExt cx="7265034" cy="62090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83123" y="3198876"/>
              <a:ext cx="7264908" cy="620877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502895" y="6630923"/>
              <a:ext cx="1245235" cy="735965"/>
            </a:xfrm>
            <a:custGeom>
              <a:avLst/>
              <a:gdLst/>
              <a:ahLst/>
              <a:cxnLst/>
              <a:rect l="l" t="t" r="r" b="b"/>
              <a:pathLst>
                <a:path w="1245234" h="735965">
                  <a:moveTo>
                    <a:pt x="303288" y="367792"/>
                  </a:moveTo>
                  <a:lnTo>
                    <a:pt x="151650" y="0"/>
                  </a:lnTo>
                  <a:lnTo>
                    <a:pt x="0" y="0"/>
                  </a:lnTo>
                  <a:lnTo>
                    <a:pt x="151650" y="367792"/>
                  </a:lnTo>
                  <a:lnTo>
                    <a:pt x="0" y="735584"/>
                  </a:lnTo>
                  <a:lnTo>
                    <a:pt x="151650" y="735584"/>
                  </a:lnTo>
                  <a:lnTo>
                    <a:pt x="303288" y="367792"/>
                  </a:lnTo>
                  <a:close/>
                </a:path>
                <a:path w="1245234" h="735965">
                  <a:moveTo>
                    <a:pt x="1244993" y="367792"/>
                  </a:moveTo>
                  <a:lnTo>
                    <a:pt x="1094117" y="0"/>
                  </a:lnTo>
                  <a:lnTo>
                    <a:pt x="943241" y="0"/>
                  </a:lnTo>
                  <a:lnTo>
                    <a:pt x="1094117" y="367792"/>
                  </a:lnTo>
                  <a:lnTo>
                    <a:pt x="943241" y="735584"/>
                  </a:lnTo>
                  <a:lnTo>
                    <a:pt x="1094117" y="735584"/>
                  </a:lnTo>
                  <a:lnTo>
                    <a:pt x="1244993" y="367792"/>
                  </a:lnTo>
                  <a:close/>
                </a:path>
              </a:pathLst>
            </a:custGeom>
            <a:solidFill>
              <a:srgbClr val="F0F0F0">
                <a:alpha val="5019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307073" y="4773930"/>
              <a:ext cx="647700" cy="407034"/>
            </a:xfrm>
            <a:custGeom>
              <a:avLst/>
              <a:gdLst/>
              <a:ahLst/>
              <a:cxnLst/>
              <a:rect l="l" t="t" r="r" b="b"/>
              <a:pathLst>
                <a:path w="647700" h="407035">
                  <a:moveTo>
                    <a:pt x="0" y="406781"/>
                  </a:moveTo>
                  <a:lnTo>
                    <a:pt x="647446" y="406781"/>
                  </a:lnTo>
                  <a:lnTo>
                    <a:pt x="647446" y="0"/>
                  </a:lnTo>
                  <a:lnTo>
                    <a:pt x="0" y="0"/>
                  </a:lnTo>
                  <a:lnTo>
                    <a:pt x="0" y="406781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964691" y="1915667"/>
            <a:ext cx="16389350" cy="999490"/>
          </a:xfrm>
          <a:custGeom>
            <a:avLst/>
            <a:gdLst/>
            <a:ahLst/>
            <a:cxnLst/>
            <a:rect l="l" t="t" r="r" b="b"/>
            <a:pathLst>
              <a:path w="16389350" h="999489">
                <a:moveTo>
                  <a:pt x="16222217" y="0"/>
                </a:moveTo>
                <a:lnTo>
                  <a:pt x="166636" y="0"/>
                </a:lnTo>
                <a:lnTo>
                  <a:pt x="122339" y="5968"/>
                </a:lnTo>
                <a:lnTo>
                  <a:pt x="82524" y="22732"/>
                </a:lnTo>
                <a:lnTo>
                  <a:pt x="48806" y="48767"/>
                </a:lnTo>
                <a:lnTo>
                  <a:pt x="22745" y="82423"/>
                </a:lnTo>
                <a:lnTo>
                  <a:pt x="5956" y="122300"/>
                </a:lnTo>
                <a:lnTo>
                  <a:pt x="0" y="166624"/>
                </a:lnTo>
                <a:lnTo>
                  <a:pt x="0" y="832865"/>
                </a:lnTo>
                <a:lnTo>
                  <a:pt x="5956" y="877061"/>
                </a:lnTo>
                <a:lnTo>
                  <a:pt x="22745" y="916939"/>
                </a:lnTo>
                <a:lnTo>
                  <a:pt x="48806" y="950595"/>
                </a:lnTo>
                <a:lnTo>
                  <a:pt x="82524" y="976629"/>
                </a:lnTo>
                <a:lnTo>
                  <a:pt x="122339" y="993393"/>
                </a:lnTo>
                <a:lnTo>
                  <a:pt x="166636" y="999362"/>
                </a:lnTo>
                <a:lnTo>
                  <a:pt x="16222217" y="999362"/>
                </a:lnTo>
                <a:lnTo>
                  <a:pt x="16266541" y="993393"/>
                </a:lnTo>
                <a:lnTo>
                  <a:pt x="16306292" y="976629"/>
                </a:lnTo>
                <a:lnTo>
                  <a:pt x="16340073" y="950595"/>
                </a:lnTo>
                <a:lnTo>
                  <a:pt x="16366109" y="916939"/>
                </a:lnTo>
                <a:lnTo>
                  <a:pt x="16382873" y="877061"/>
                </a:lnTo>
                <a:lnTo>
                  <a:pt x="16388842" y="832865"/>
                </a:lnTo>
                <a:lnTo>
                  <a:pt x="16388842" y="166624"/>
                </a:lnTo>
                <a:lnTo>
                  <a:pt x="16382873" y="122300"/>
                </a:lnTo>
                <a:lnTo>
                  <a:pt x="16366109" y="82423"/>
                </a:lnTo>
                <a:lnTo>
                  <a:pt x="16340073" y="48767"/>
                </a:lnTo>
                <a:lnTo>
                  <a:pt x="16306292" y="22732"/>
                </a:lnTo>
                <a:lnTo>
                  <a:pt x="16266541" y="5968"/>
                </a:lnTo>
                <a:lnTo>
                  <a:pt x="16222217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505961" y="1885315"/>
            <a:ext cx="11312525" cy="909319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00"/>
              </a:spcBef>
            </a:pPr>
            <a:r>
              <a:rPr dirty="0" sz="2400" spc="-5" b="1" i="1">
                <a:solidFill>
                  <a:srgbClr val="FFFFFF"/>
                </a:solidFill>
                <a:latin typeface="Calibri"/>
                <a:cs typeface="Calibri"/>
              </a:rPr>
              <a:t>Pull</a:t>
            </a:r>
            <a:r>
              <a:rPr dirty="0" sz="2400" spc="-45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gets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changes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remote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 repository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copies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them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 to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local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repository.</a:t>
            </a:r>
            <a:endParaRPr sz="2400">
              <a:latin typeface="Calibri"/>
              <a:cs typeface="Calibri"/>
            </a:endParaRPr>
          </a:p>
          <a:p>
            <a:pPr algn="ctr" marL="66040">
              <a:lnSpc>
                <a:spcPct val="100000"/>
              </a:lnSpc>
              <a:spcBef>
                <a:spcPts val="600"/>
              </a:spcBef>
            </a:pP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Pull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 merges</a:t>
            </a:r>
            <a:r>
              <a:rPr dirty="0" sz="2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those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changes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current</a:t>
            </a:r>
            <a:r>
              <a:rPr dirty="0" sz="2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working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directory.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046988" y="9441178"/>
            <a:ext cx="2303145" cy="818515"/>
            <a:chOff x="1046988" y="9441178"/>
            <a:chExt cx="2303145" cy="818515"/>
          </a:xfrm>
        </p:grpSpPr>
        <p:sp>
          <p:nvSpPr>
            <p:cNvPr id="11" name="object 11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2276856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2276856" y="792480"/>
                  </a:lnTo>
                  <a:lnTo>
                    <a:pt x="2276856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0" y="792480"/>
                  </a:moveTo>
                  <a:lnTo>
                    <a:pt x="2276856" y="792480"/>
                  </a:lnTo>
                  <a:lnTo>
                    <a:pt x="2276856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25907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97582" y="4172788"/>
            <a:ext cx="13274040" cy="2221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429250" marR="5080" indent="-5417185">
              <a:lnSpc>
                <a:spcPct val="100000"/>
              </a:lnSpc>
              <a:spcBef>
                <a:spcPts val="100"/>
              </a:spcBef>
            </a:pPr>
            <a:r>
              <a:rPr dirty="0"/>
              <a:t>Running</a:t>
            </a:r>
            <a:r>
              <a:rPr dirty="0" spc="-85"/>
              <a:t> </a:t>
            </a:r>
            <a:r>
              <a:rPr dirty="0" spc="-5"/>
              <a:t>Application</a:t>
            </a:r>
            <a:r>
              <a:rPr dirty="0" spc="-90"/>
              <a:t> </a:t>
            </a:r>
            <a:r>
              <a:rPr dirty="0"/>
              <a:t>on</a:t>
            </a:r>
            <a:r>
              <a:rPr dirty="0" spc="-60"/>
              <a:t> </a:t>
            </a:r>
            <a:r>
              <a:rPr dirty="0" spc="-5"/>
              <a:t>Production </a:t>
            </a:r>
            <a:r>
              <a:rPr dirty="0" spc="-1610"/>
              <a:t> </a:t>
            </a:r>
            <a:r>
              <a:rPr dirty="0"/>
              <a:t>Server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2770632" y="809244"/>
            <a:ext cx="13590905" cy="9302750"/>
            <a:chOff x="2770632" y="809244"/>
            <a:chExt cx="13590905" cy="93027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20355" y="4707635"/>
              <a:ext cx="3447288" cy="87172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199376" y="4639055"/>
              <a:ext cx="3961129" cy="864235"/>
            </a:xfrm>
            <a:custGeom>
              <a:avLst/>
              <a:gdLst/>
              <a:ahLst/>
              <a:cxnLst/>
              <a:rect l="l" t="t" r="r" b="b"/>
              <a:pathLst>
                <a:path w="3961129" h="864235">
                  <a:moveTo>
                    <a:pt x="3816604" y="0"/>
                  </a:moveTo>
                  <a:lnTo>
                    <a:pt x="144018" y="0"/>
                  </a:lnTo>
                  <a:lnTo>
                    <a:pt x="98551" y="7366"/>
                  </a:lnTo>
                  <a:lnTo>
                    <a:pt x="58927" y="27813"/>
                  </a:lnTo>
                  <a:lnTo>
                    <a:pt x="27813" y="58928"/>
                  </a:lnTo>
                  <a:lnTo>
                    <a:pt x="7366" y="98552"/>
                  </a:lnTo>
                  <a:lnTo>
                    <a:pt x="0" y="144018"/>
                  </a:lnTo>
                  <a:lnTo>
                    <a:pt x="0" y="719963"/>
                  </a:lnTo>
                  <a:lnTo>
                    <a:pt x="7366" y="765429"/>
                  </a:lnTo>
                  <a:lnTo>
                    <a:pt x="27813" y="805053"/>
                  </a:lnTo>
                  <a:lnTo>
                    <a:pt x="58927" y="836168"/>
                  </a:lnTo>
                  <a:lnTo>
                    <a:pt x="98551" y="856615"/>
                  </a:lnTo>
                  <a:lnTo>
                    <a:pt x="144018" y="863981"/>
                  </a:lnTo>
                  <a:lnTo>
                    <a:pt x="3816604" y="863981"/>
                  </a:lnTo>
                  <a:lnTo>
                    <a:pt x="3862070" y="856615"/>
                  </a:lnTo>
                  <a:lnTo>
                    <a:pt x="3901694" y="836168"/>
                  </a:lnTo>
                  <a:lnTo>
                    <a:pt x="3932808" y="805053"/>
                  </a:lnTo>
                  <a:lnTo>
                    <a:pt x="3953255" y="765429"/>
                  </a:lnTo>
                  <a:lnTo>
                    <a:pt x="3960622" y="719963"/>
                  </a:lnTo>
                  <a:lnTo>
                    <a:pt x="3960622" y="144018"/>
                  </a:lnTo>
                  <a:lnTo>
                    <a:pt x="3953255" y="98552"/>
                  </a:lnTo>
                  <a:lnTo>
                    <a:pt x="3932808" y="58928"/>
                  </a:lnTo>
                  <a:lnTo>
                    <a:pt x="3901694" y="27813"/>
                  </a:lnTo>
                  <a:lnTo>
                    <a:pt x="3862070" y="7366"/>
                  </a:lnTo>
                  <a:lnTo>
                    <a:pt x="3816604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70632" y="3703320"/>
              <a:ext cx="6409944" cy="640842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684264" y="822960"/>
              <a:ext cx="9662160" cy="3514090"/>
            </a:xfrm>
            <a:custGeom>
              <a:avLst/>
              <a:gdLst/>
              <a:ahLst/>
              <a:cxnLst/>
              <a:rect l="l" t="t" r="r" b="b"/>
              <a:pathLst>
                <a:path w="9662160" h="3514090">
                  <a:moveTo>
                    <a:pt x="5553709" y="0"/>
                  </a:moveTo>
                  <a:lnTo>
                    <a:pt x="5445759" y="508"/>
                  </a:lnTo>
                  <a:lnTo>
                    <a:pt x="5337936" y="1905"/>
                  </a:lnTo>
                  <a:lnTo>
                    <a:pt x="5230240" y="4191"/>
                  </a:lnTo>
                  <a:lnTo>
                    <a:pt x="5122544" y="7366"/>
                  </a:lnTo>
                  <a:lnTo>
                    <a:pt x="5015103" y="11557"/>
                  </a:lnTo>
                  <a:lnTo>
                    <a:pt x="4907914" y="16637"/>
                  </a:lnTo>
                  <a:lnTo>
                    <a:pt x="4800981" y="22606"/>
                  </a:lnTo>
                  <a:lnTo>
                    <a:pt x="4694555" y="29591"/>
                  </a:lnTo>
                  <a:lnTo>
                    <a:pt x="4588383" y="37338"/>
                  </a:lnTo>
                  <a:lnTo>
                    <a:pt x="4482718" y="46228"/>
                  </a:lnTo>
                  <a:lnTo>
                    <a:pt x="4377689" y="55880"/>
                  </a:lnTo>
                  <a:lnTo>
                    <a:pt x="4273168" y="66548"/>
                  </a:lnTo>
                  <a:lnTo>
                    <a:pt x="4169409" y="78105"/>
                  </a:lnTo>
                  <a:lnTo>
                    <a:pt x="4066285" y="90678"/>
                  </a:lnTo>
                  <a:lnTo>
                    <a:pt x="4015104" y="97282"/>
                  </a:lnTo>
                  <a:lnTo>
                    <a:pt x="3964051" y="104140"/>
                  </a:lnTo>
                  <a:lnTo>
                    <a:pt x="3913124" y="111251"/>
                  </a:lnTo>
                  <a:lnTo>
                    <a:pt x="3812158" y="126111"/>
                  </a:lnTo>
                  <a:lnTo>
                    <a:pt x="3712082" y="141986"/>
                  </a:lnTo>
                  <a:lnTo>
                    <a:pt x="3662299" y="150241"/>
                  </a:lnTo>
                  <a:lnTo>
                    <a:pt x="3612895" y="158750"/>
                  </a:lnTo>
                  <a:lnTo>
                    <a:pt x="3563746" y="167513"/>
                  </a:lnTo>
                  <a:lnTo>
                    <a:pt x="3466210" y="185674"/>
                  </a:lnTo>
                  <a:lnTo>
                    <a:pt x="3369817" y="204850"/>
                  </a:lnTo>
                  <a:lnTo>
                    <a:pt x="3322192" y="214757"/>
                  </a:lnTo>
                  <a:lnTo>
                    <a:pt x="3227578" y="235458"/>
                  </a:lnTo>
                  <a:lnTo>
                    <a:pt x="3180714" y="245999"/>
                  </a:lnTo>
                  <a:lnTo>
                    <a:pt x="3134359" y="256921"/>
                  </a:lnTo>
                  <a:lnTo>
                    <a:pt x="3042411" y="279400"/>
                  </a:lnTo>
                  <a:lnTo>
                    <a:pt x="2951860" y="302895"/>
                  </a:lnTo>
                  <a:lnTo>
                    <a:pt x="2889250" y="319913"/>
                  </a:lnTo>
                  <a:lnTo>
                    <a:pt x="2827908" y="337312"/>
                  </a:lnTo>
                  <a:lnTo>
                    <a:pt x="2767837" y="354965"/>
                  </a:lnTo>
                  <a:lnTo>
                    <a:pt x="2709163" y="372999"/>
                  </a:lnTo>
                  <a:lnTo>
                    <a:pt x="2651759" y="391287"/>
                  </a:lnTo>
                  <a:lnTo>
                    <a:pt x="2595626" y="409829"/>
                  </a:lnTo>
                  <a:lnTo>
                    <a:pt x="2540888" y="428625"/>
                  </a:lnTo>
                  <a:lnTo>
                    <a:pt x="2487421" y="447801"/>
                  </a:lnTo>
                  <a:lnTo>
                    <a:pt x="2435352" y="467233"/>
                  </a:lnTo>
                  <a:lnTo>
                    <a:pt x="2384425" y="486918"/>
                  </a:lnTo>
                  <a:lnTo>
                    <a:pt x="2335021" y="506730"/>
                  </a:lnTo>
                  <a:lnTo>
                    <a:pt x="2286888" y="526923"/>
                  </a:lnTo>
                  <a:lnTo>
                    <a:pt x="2240026" y="547370"/>
                  </a:lnTo>
                  <a:lnTo>
                    <a:pt x="2194559" y="567944"/>
                  </a:lnTo>
                  <a:lnTo>
                    <a:pt x="2150363" y="588899"/>
                  </a:lnTo>
                  <a:lnTo>
                    <a:pt x="2107564" y="609981"/>
                  </a:lnTo>
                  <a:lnTo>
                    <a:pt x="2066035" y="631317"/>
                  </a:lnTo>
                  <a:lnTo>
                    <a:pt x="2025903" y="652780"/>
                  </a:lnTo>
                  <a:lnTo>
                    <a:pt x="1987041" y="674497"/>
                  </a:lnTo>
                  <a:lnTo>
                    <a:pt x="1949577" y="696468"/>
                  </a:lnTo>
                  <a:lnTo>
                    <a:pt x="1913508" y="718566"/>
                  </a:lnTo>
                  <a:lnTo>
                    <a:pt x="1878710" y="740918"/>
                  </a:lnTo>
                  <a:lnTo>
                    <a:pt x="1845309" y="763397"/>
                  </a:lnTo>
                  <a:lnTo>
                    <a:pt x="1813305" y="786003"/>
                  </a:lnTo>
                  <a:lnTo>
                    <a:pt x="1782571" y="808736"/>
                  </a:lnTo>
                  <a:lnTo>
                    <a:pt x="1725167" y="854837"/>
                  </a:lnTo>
                  <a:lnTo>
                    <a:pt x="1673225" y="901446"/>
                  </a:lnTo>
                  <a:lnTo>
                    <a:pt x="1626742" y="948563"/>
                  </a:lnTo>
                  <a:lnTo>
                    <a:pt x="1585849" y="996188"/>
                  </a:lnTo>
                  <a:lnTo>
                    <a:pt x="1550288" y="1044194"/>
                  </a:lnTo>
                  <a:lnTo>
                    <a:pt x="1520316" y="1092581"/>
                  </a:lnTo>
                  <a:lnTo>
                    <a:pt x="1495805" y="1141222"/>
                  </a:lnTo>
                  <a:lnTo>
                    <a:pt x="1476882" y="1190117"/>
                  </a:lnTo>
                  <a:lnTo>
                    <a:pt x="1463547" y="1239266"/>
                  </a:lnTo>
                  <a:lnTo>
                    <a:pt x="1455674" y="1288542"/>
                  </a:lnTo>
                  <a:lnTo>
                    <a:pt x="1453387" y="1337818"/>
                  </a:lnTo>
                  <a:lnTo>
                    <a:pt x="1454403" y="1362456"/>
                  </a:lnTo>
                  <a:lnTo>
                    <a:pt x="1460627" y="1411859"/>
                  </a:lnTo>
                  <a:lnTo>
                    <a:pt x="1472437" y="1461135"/>
                  </a:lnTo>
                  <a:lnTo>
                    <a:pt x="1489836" y="1510284"/>
                  </a:lnTo>
                  <a:lnTo>
                    <a:pt x="1512951" y="1559306"/>
                  </a:lnTo>
                  <a:lnTo>
                    <a:pt x="1541652" y="1608074"/>
                  </a:lnTo>
                  <a:lnTo>
                    <a:pt x="1576196" y="1656588"/>
                  </a:lnTo>
                  <a:lnTo>
                    <a:pt x="1616328" y="1704848"/>
                  </a:lnTo>
                  <a:lnTo>
                    <a:pt x="1662176" y="1752600"/>
                  </a:lnTo>
                  <a:lnTo>
                    <a:pt x="1713864" y="1799971"/>
                  </a:lnTo>
                  <a:lnTo>
                    <a:pt x="1771268" y="1846961"/>
                  </a:lnTo>
                  <a:lnTo>
                    <a:pt x="1802129" y="1870202"/>
                  </a:lnTo>
                  <a:lnTo>
                    <a:pt x="1834387" y="1893316"/>
                  </a:lnTo>
                  <a:lnTo>
                    <a:pt x="1868169" y="1916303"/>
                  </a:lnTo>
                  <a:lnTo>
                    <a:pt x="1903349" y="1939036"/>
                  </a:lnTo>
                  <a:lnTo>
                    <a:pt x="1940052" y="1961769"/>
                  </a:lnTo>
                  <a:lnTo>
                    <a:pt x="1978152" y="1984248"/>
                  </a:lnTo>
                  <a:lnTo>
                    <a:pt x="2017649" y="2006473"/>
                  </a:lnTo>
                  <a:lnTo>
                    <a:pt x="2058669" y="2028698"/>
                  </a:lnTo>
                  <a:lnTo>
                    <a:pt x="2101214" y="2050542"/>
                  </a:lnTo>
                  <a:lnTo>
                    <a:pt x="2145156" y="2072259"/>
                  </a:lnTo>
                  <a:lnTo>
                    <a:pt x="2190495" y="2093849"/>
                  </a:lnTo>
                  <a:lnTo>
                    <a:pt x="2237358" y="2115185"/>
                  </a:lnTo>
                  <a:lnTo>
                    <a:pt x="2285745" y="2136267"/>
                  </a:lnTo>
                  <a:lnTo>
                    <a:pt x="2335529" y="2157222"/>
                  </a:lnTo>
                  <a:lnTo>
                    <a:pt x="2386837" y="2177796"/>
                  </a:lnTo>
                  <a:lnTo>
                    <a:pt x="0" y="3513709"/>
                  </a:lnTo>
                  <a:lnTo>
                    <a:pt x="3593972" y="2501900"/>
                  </a:lnTo>
                  <a:lnTo>
                    <a:pt x="3691254" y="2518537"/>
                  </a:lnTo>
                  <a:lnTo>
                    <a:pt x="3740277" y="2526538"/>
                  </a:lnTo>
                  <a:lnTo>
                    <a:pt x="3789553" y="2534285"/>
                  </a:lnTo>
                  <a:lnTo>
                    <a:pt x="3888739" y="2549144"/>
                  </a:lnTo>
                  <a:lnTo>
                    <a:pt x="3988688" y="2562987"/>
                  </a:lnTo>
                  <a:lnTo>
                    <a:pt x="4089400" y="2576068"/>
                  </a:lnTo>
                  <a:lnTo>
                    <a:pt x="4190872" y="2588260"/>
                  </a:lnTo>
                  <a:lnTo>
                    <a:pt x="4292981" y="2599436"/>
                  </a:lnTo>
                  <a:lnTo>
                    <a:pt x="4395596" y="2609723"/>
                  </a:lnTo>
                  <a:lnTo>
                    <a:pt x="4498847" y="2619121"/>
                  </a:lnTo>
                  <a:lnTo>
                    <a:pt x="4602607" y="2627630"/>
                  </a:lnTo>
                  <a:lnTo>
                    <a:pt x="4706746" y="2635250"/>
                  </a:lnTo>
                  <a:lnTo>
                    <a:pt x="4811267" y="2641981"/>
                  </a:lnTo>
                  <a:lnTo>
                    <a:pt x="4916169" y="2647823"/>
                  </a:lnTo>
                  <a:lnTo>
                    <a:pt x="5021326" y="2652776"/>
                  </a:lnTo>
                  <a:lnTo>
                    <a:pt x="5126735" y="2656840"/>
                  </a:lnTo>
                  <a:lnTo>
                    <a:pt x="5232272" y="2660015"/>
                  </a:lnTo>
                  <a:lnTo>
                    <a:pt x="5337936" y="2662301"/>
                  </a:lnTo>
                  <a:lnTo>
                    <a:pt x="5443601" y="2663698"/>
                  </a:lnTo>
                  <a:lnTo>
                    <a:pt x="5549391" y="2664206"/>
                  </a:lnTo>
                  <a:lnTo>
                    <a:pt x="5655056" y="2663825"/>
                  </a:lnTo>
                  <a:lnTo>
                    <a:pt x="5760592" y="2662555"/>
                  </a:lnTo>
                  <a:lnTo>
                    <a:pt x="5866003" y="2660396"/>
                  </a:lnTo>
                  <a:lnTo>
                    <a:pt x="5971158" y="2657348"/>
                  </a:lnTo>
                  <a:lnTo>
                    <a:pt x="6076060" y="2653538"/>
                  </a:lnTo>
                  <a:lnTo>
                    <a:pt x="6180708" y="2648712"/>
                  </a:lnTo>
                  <a:lnTo>
                    <a:pt x="6284849" y="2643124"/>
                  </a:lnTo>
                  <a:lnTo>
                    <a:pt x="6388607" y="2636520"/>
                  </a:lnTo>
                  <a:lnTo>
                    <a:pt x="6491985" y="2629154"/>
                  </a:lnTo>
                  <a:lnTo>
                    <a:pt x="6594728" y="2620899"/>
                  </a:lnTo>
                  <a:lnTo>
                    <a:pt x="6696837" y="2611882"/>
                  </a:lnTo>
                  <a:lnTo>
                    <a:pt x="6798309" y="2601849"/>
                  </a:lnTo>
                  <a:lnTo>
                    <a:pt x="6899147" y="2591054"/>
                  </a:lnTo>
                  <a:lnTo>
                    <a:pt x="6999224" y="2579370"/>
                  </a:lnTo>
                  <a:lnTo>
                    <a:pt x="7098410" y="2566797"/>
                  </a:lnTo>
                  <a:lnTo>
                    <a:pt x="7196835" y="2553335"/>
                  </a:lnTo>
                  <a:lnTo>
                    <a:pt x="7294245" y="2539111"/>
                  </a:lnTo>
                  <a:lnTo>
                    <a:pt x="7390637" y="2523998"/>
                  </a:lnTo>
                  <a:lnTo>
                    <a:pt x="7486141" y="2507996"/>
                  </a:lnTo>
                  <a:lnTo>
                    <a:pt x="7533385" y="2499741"/>
                  </a:lnTo>
                  <a:lnTo>
                    <a:pt x="7580503" y="2491232"/>
                  </a:lnTo>
                  <a:lnTo>
                    <a:pt x="7673593" y="2473579"/>
                  </a:lnTo>
                  <a:lnTo>
                    <a:pt x="7765668" y="2455037"/>
                  </a:lnTo>
                  <a:lnTo>
                    <a:pt x="7856347" y="2435606"/>
                  </a:lnTo>
                  <a:lnTo>
                    <a:pt x="7901305" y="2425700"/>
                  </a:lnTo>
                  <a:lnTo>
                    <a:pt x="7990078" y="2404999"/>
                  </a:lnTo>
                  <a:lnTo>
                    <a:pt x="8077453" y="2383536"/>
                  </a:lnTo>
                  <a:lnTo>
                    <a:pt x="8120633" y="2372487"/>
                  </a:lnTo>
                  <a:lnTo>
                    <a:pt x="8163432" y="2361184"/>
                  </a:lnTo>
                  <a:lnTo>
                    <a:pt x="8226043" y="2344166"/>
                  </a:lnTo>
                  <a:lnTo>
                    <a:pt x="8287384" y="2326894"/>
                  </a:lnTo>
                  <a:lnTo>
                    <a:pt x="8347455" y="2309114"/>
                  </a:lnTo>
                  <a:lnTo>
                    <a:pt x="8406130" y="2291207"/>
                  </a:lnTo>
                  <a:lnTo>
                    <a:pt x="8463534" y="2272919"/>
                  </a:lnTo>
                  <a:lnTo>
                    <a:pt x="8519668" y="2254377"/>
                  </a:lnTo>
                  <a:lnTo>
                    <a:pt x="8574405" y="2235454"/>
                  </a:lnTo>
                  <a:lnTo>
                    <a:pt x="8627872" y="2216404"/>
                  </a:lnTo>
                  <a:lnTo>
                    <a:pt x="8679941" y="2196973"/>
                  </a:lnTo>
                  <a:lnTo>
                    <a:pt x="8730868" y="2177288"/>
                  </a:lnTo>
                  <a:lnTo>
                    <a:pt x="8780272" y="2157349"/>
                  </a:lnTo>
                  <a:lnTo>
                    <a:pt x="8828405" y="2137283"/>
                  </a:lnTo>
                  <a:lnTo>
                    <a:pt x="8875268" y="2116836"/>
                  </a:lnTo>
                  <a:lnTo>
                    <a:pt x="8920734" y="2096135"/>
                  </a:lnTo>
                  <a:lnTo>
                    <a:pt x="8964930" y="2075307"/>
                  </a:lnTo>
                  <a:lnTo>
                    <a:pt x="9007728" y="2054225"/>
                  </a:lnTo>
                  <a:lnTo>
                    <a:pt x="9049257" y="2032889"/>
                  </a:lnTo>
                  <a:lnTo>
                    <a:pt x="9089390" y="2011299"/>
                  </a:lnTo>
                  <a:lnTo>
                    <a:pt x="9128251" y="1989582"/>
                  </a:lnTo>
                  <a:lnTo>
                    <a:pt x="9165716" y="1967738"/>
                  </a:lnTo>
                  <a:lnTo>
                    <a:pt x="9201784" y="1945640"/>
                  </a:lnTo>
                  <a:lnTo>
                    <a:pt x="9236582" y="1923288"/>
                  </a:lnTo>
                  <a:lnTo>
                    <a:pt x="9269984" y="1900809"/>
                  </a:lnTo>
                  <a:lnTo>
                    <a:pt x="9301988" y="1878203"/>
                  </a:lnTo>
                  <a:lnTo>
                    <a:pt x="9332722" y="1855343"/>
                  </a:lnTo>
                  <a:lnTo>
                    <a:pt x="9390126" y="1809369"/>
                  </a:lnTo>
                  <a:lnTo>
                    <a:pt x="9442068" y="1762633"/>
                  </a:lnTo>
                  <a:lnTo>
                    <a:pt x="9488424" y="1715516"/>
                  </a:lnTo>
                  <a:lnTo>
                    <a:pt x="9529445" y="1667891"/>
                  </a:lnTo>
                  <a:lnTo>
                    <a:pt x="9565005" y="1619885"/>
                  </a:lnTo>
                  <a:lnTo>
                    <a:pt x="9594976" y="1571625"/>
                  </a:lnTo>
                  <a:lnTo>
                    <a:pt x="9619488" y="1522857"/>
                  </a:lnTo>
                  <a:lnTo>
                    <a:pt x="9638411" y="1473962"/>
                  </a:lnTo>
                  <a:lnTo>
                    <a:pt x="9651745" y="1424940"/>
                  </a:lnTo>
                  <a:lnTo>
                    <a:pt x="9659620" y="1375664"/>
                  </a:lnTo>
                  <a:lnTo>
                    <a:pt x="9661778" y="1326388"/>
                  </a:lnTo>
                  <a:lnTo>
                    <a:pt x="9660890" y="1301750"/>
                  </a:lnTo>
                  <a:lnTo>
                    <a:pt x="9654666" y="1252347"/>
                  </a:lnTo>
                  <a:lnTo>
                    <a:pt x="9642855" y="1203071"/>
                  </a:lnTo>
                  <a:lnTo>
                    <a:pt x="9625457" y="1153922"/>
                  </a:lnTo>
                  <a:lnTo>
                    <a:pt x="9602343" y="1104900"/>
                  </a:lnTo>
                  <a:lnTo>
                    <a:pt x="9573514" y="1056132"/>
                  </a:lnTo>
                  <a:lnTo>
                    <a:pt x="9539097" y="1007618"/>
                  </a:lnTo>
                  <a:lnTo>
                    <a:pt x="9498838" y="959358"/>
                  </a:lnTo>
                  <a:lnTo>
                    <a:pt x="9452991" y="911606"/>
                  </a:lnTo>
                  <a:lnTo>
                    <a:pt x="9401301" y="864108"/>
                  </a:lnTo>
                  <a:lnTo>
                    <a:pt x="9343897" y="817245"/>
                  </a:lnTo>
                  <a:lnTo>
                    <a:pt x="9313037" y="794004"/>
                  </a:lnTo>
                  <a:lnTo>
                    <a:pt x="9280778" y="770890"/>
                  </a:lnTo>
                  <a:lnTo>
                    <a:pt x="9246997" y="747903"/>
                  </a:lnTo>
                  <a:lnTo>
                    <a:pt x="9211818" y="725043"/>
                  </a:lnTo>
                  <a:lnTo>
                    <a:pt x="9175115" y="702437"/>
                  </a:lnTo>
                  <a:lnTo>
                    <a:pt x="9137015" y="679958"/>
                  </a:lnTo>
                  <a:lnTo>
                    <a:pt x="9097518" y="657606"/>
                  </a:lnTo>
                  <a:lnTo>
                    <a:pt x="9056497" y="635508"/>
                  </a:lnTo>
                  <a:lnTo>
                    <a:pt x="9013951" y="613537"/>
                  </a:lnTo>
                  <a:lnTo>
                    <a:pt x="8970009" y="591820"/>
                  </a:lnTo>
                  <a:lnTo>
                    <a:pt x="8924670" y="570357"/>
                  </a:lnTo>
                  <a:lnTo>
                    <a:pt x="8877807" y="549021"/>
                  </a:lnTo>
                  <a:lnTo>
                    <a:pt x="8829420" y="527939"/>
                  </a:lnTo>
                  <a:lnTo>
                    <a:pt x="8779637" y="506984"/>
                  </a:lnTo>
                  <a:lnTo>
                    <a:pt x="8728328" y="486283"/>
                  </a:lnTo>
                  <a:lnTo>
                    <a:pt x="8691118" y="471805"/>
                  </a:lnTo>
                  <a:lnTo>
                    <a:pt x="8653526" y="457581"/>
                  </a:lnTo>
                  <a:lnTo>
                    <a:pt x="8615426" y="443611"/>
                  </a:lnTo>
                  <a:lnTo>
                    <a:pt x="8576818" y="429768"/>
                  </a:lnTo>
                  <a:lnTo>
                    <a:pt x="8498205" y="402717"/>
                  </a:lnTo>
                  <a:lnTo>
                    <a:pt x="8458199" y="389509"/>
                  </a:lnTo>
                  <a:lnTo>
                    <a:pt x="8417687" y="376555"/>
                  </a:lnTo>
                  <a:lnTo>
                    <a:pt x="8376793" y="363855"/>
                  </a:lnTo>
                  <a:lnTo>
                    <a:pt x="8335391" y="351282"/>
                  </a:lnTo>
                  <a:lnTo>
                    <a:pt x="8293607" y="338963"/>
                  </a:lnTo>
                  <a:lnTo>
                    <a:pt x="8208899" y="314960"/>
                  </a:lnTo>
                  <a:lnTo>
                    <a:pt x="8165845" y="303275"/>
                  </a:lnTo>
                  <a:lnTo>
                    <a:pt x="8078597" y="280543"/>
                  </a:lnTo>
                  <a:lnTo>
                    <a:pt x="7989951" y="258825"/>
                  </a:lnTo>
                  <a:lnTo>
                    <a:pt x="7944993" y="248158"/>
                  </a:lnTo>
                  <a:lnTo>
                    <a:pt x="7899653" y="237744"/>
                  </a:lnTo>
                  <a:lnTo>
                    <a:pt x="7808087" y="217678"/>
                  </a:lnTo>
                  <a:lnTo>
                    <a:pt x="7714995" y="198500"/>
                  </a:lnTo>
                  <a:lnTo>
                    <a:pt x="7668005" y="189230"/>
                  </a:lnTo>
                  <a:lnTo>
                    <a:pt x="7573137" y="171323"/>
                  </a:lnTo>
                  <a:lnTo>
                    <a:pt x="7525257" y="162687"/>
                  </a:lnTo>
                  <a:lnTo>
                    <a:pt x="7428483" y="146050"/>
                  </a:lnTo>
                  <a:lnTo>
                    <a:pt x="7330693" y="130429"/>
                  </a:lnTo>
                  <a:lnTo>
                    <a:pt x="7231760" y="115570"/>
                  </a:lnTo>
                  <a:lnTo>
                    <a:pt x="7131812" y="101600"/>
                  </a:lnTo>
                  <a:lnTo>
                    <a:pt x="7030974" y="88646"/>
                  </a:lnTo>
                  <a:lnTo>
                    <a:pt x="6929374" y="76454"/>
                  </a:lnTo>
                  <a:lnTo>
                    <a:pt x="6826757" y="65150"/>
                  </a:lnTo>
                  <a:lnTo>
                    <a:pt x="6723507" y="54737"/>
                  </a:lnTo>
                  <a:lnTo>
                    <a:pt x="6619493" y="45339"/>
                  </a:lnTo>
                  <a:lnTo>
                    <a:pt x="6514845" y="36703"/>
                  </a:lnTo>
                  <a:lnTo>
                    <a:pt x="6409562" y="28956"/>
                  </a:lnTo>
                  <a:lnTo>
                    <a:pt x="6303771" y="22225"/>
                  </a:lnTo>
                  <a:lnTo>
                    <a:pt x="6197600" y="16256"/>
                  </a:lnTo>
                  <a:lnTo>
                    <a:pt x="6090919" y="11303"/>
                  </a:lnTo>
                  <a:lnTo>
                    <a:pt x="5983858" y="7239"/>
                  </a:lnTo>
                  <a:lnTo>
                    <a:pt x="5876670" y="4064"/>
                  </a:lnTo>
                  <a:lnTo>
                    <a:pt x="5769102" y="1778"/>
                  </a:lnTo>
                  <a:lnTo>
                    <a:pt x="5661406" y="381"/>
                  </a:lnTo>
                  <a:lnTo>
                    <a:pt x="55537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685026" y="823722"/>
              <a:ext cx="9662160" cy="3514090"/>
            </a:xfrm>
            <a:custGeom>
              <a:avLst/>
              <a:gdLst/>
              <a:ahLst/>
              <a:cxnLst/>
              <a:rect l="l" t="t" r="r" b="b"/>
              <a:pathLst>
                <a:path w="9662160" h="3514090">
                  <a:moveTo>
                    <a:pt x="0" y="3513708"/>
                  </a:moveTo>
                  <a:lnTo>
                    <a:pt x="2386838" y="2177796"/>
                  </a:lnTo>
                  <a:lnTo>
                    <a:pt x="2335529" y="2157222"/>
                  </a:lnTo>
                  <a:lnTo>
                    <a:pt x="2285746" y="2136267"/>
                  </a:lnTo>
                  <a:lnTo>
                    <a:pt x="2237358" y="2115184"/>
                  </a:lnTo>
                  <a:lnTo>
                    <a:pt x="2190496" y="2093849"/>
                  </a:lnTo>
                  <a:lnTo>
                    <a:pt x="2145156" y="2072258"/>
                  </a:lnTo>
                  <a:lnTo>
                    <a:pt x="2101215" y="2050542"/>
                  </a:lnTo>
                  <a:lnTo>
                    <a:pt x="2058670" y="2028698"/>
                  </a:lnTo>
                  <a:lnTo>
                    <a:pt x="2017649" y="2006473"/>
                  </a:lnTo>
                  <a:lnTo>
                    <a:pt x="1978152" y="1984248"/>
                  </a:lnTo>
                  <a:lnTo>
                    <a:pt x="1940052" y="1961769"/>
                  </a:lnTo>
                  <a:lnTo>
                    <a:pt x="1903349" y="1939035"/>
                  </a:lnTo>
                  <a:lnTo>
                    <a:pt x="1868170" y="1916302"/>
                  </a:lnTo>
                  <a:lnTo>
                    <a:pt x="1834388" y="1893316"/>
                  </a:lnTo>
                  <a:lnTo>
                    <a:pt x="1802129" y="1870202"/>
                  </a:lnTo>
                  <a:lnTo>
                    <a:pt x="1771269" y="1846960"/>
                  </a:lnTo>
                  <a:lnTo>
                    <a:pt x="1713865" y="1799971"/>
                  </a:lnTo>
                  <a:lnTo>
                    <a:pt x="1662176" y="1752600"/>
                  </a:lnTo>
                  <a:lnTo>
                    <a:pt x="1616328" y="1704848"/>
                  </a:lnTo>
                  <a:lnTo>
                    <a:pt x="1576197" y="1656587"/>
                  </a:lnTo>
                  <a:lnTo>
                    <a:pt x="1541652" y="1608074"/>
                  </a:lnTo>
                  <a:lnTo>
                    <a:pt x="1512951" y="1559305"/>
                  </a:lnTo>
                  <a:lnTo>
                    <a:pt x="1489837" y="1510283"/>
                  </a:lnTo>
                  <a:lnTo>
                    <a:pt x="1472438" y="1461134"/>
                  </a:lnTo>
                  <a:lnTo>
                    <a:pt x="1460627" y="1411858"/>
                  </a:lnTo>
                  <a:lnTo>
                    <a:pt x="1454403" y="1362455"/>
                  </a:lnTo>
                  <a:lnTo>
                    <a:pt x="1453388" y="1337818"/>
                  </a:lnTo>
                  <a:lnTo>
                    <a:pt x="1453896" y="1313179"/>
                  </a:lnTo>
                  <a:lnTo>
                    <a:pt x="1458849" y="1263903"/>
                  </a:lnTo>
                  <a:lnTo>
                    <a:pt x="1469517" y="1214754"/>
                  </a:lnTo>
                  <a:lnTo>
                    <a:pt x="1485646" y="1165732"/>
                  </a:lnTo>
                  <a:lnTo>
                    <a:pt x="1507363" y="1116837"/>
                  </a:lnTo>
                  <a:lnTo>
                    <a:pt x="1534668" y="1068324"/>
                  </a:lnTo>
                  <a:lnTo>
                    <a:pt x="1567306" y="1020191"/>
                  </a:lnTo>
                  <a:lnTo>
                    <a:pt x="1605660" y="972311"/>
                  </a:lnTo>
                  <a:lnTo>
                    <a:pt x="1649349" y="924941"/>
                  </a:lnTo>
                  <a:lnTo>
                    <a:pt x="1698498" y="878077"/>
                  </a:lnTo>
                  <a:lnTo>
                    <a:pt x="1753234" y="831723"/>
                  </a:lnTo>
                  <a:lnTo>
                    <a:pt x="1813305" y="786002"/>
                  </a:lnTo>
                  <a:lnTo>
                    <a:pt x="1845309" y="763397"/>
                  </a:lnTo>
                  <a:lnTo>
                    <a:pt x="1878710" y="740918"/>
                  </a:lnTo>
                  <a:lnTo>
                    <a:pt x="1913508" y="718566"/>
                  </a:lnTo>
                  <a:lnTo>
                    <a:pt x="1949577" y="696468"/>
                  </a:lnTo>
                  <a:lnTo>
                    <a:pt x="1987042" y="674497"/>
                  </a:lnTo>
                  <a:lnTo>
                    <a:pt x="2025903" y="652779"/>
                  </a:lnTo>
                  <a:lnTo>
                    <a:pt x="2066035" y="631317"/>
                  </a:lnTo>
                  <a:lnTo>
                    <a:pt x="2107565" y="609980"/>
                  </a:lnTo>
                  <a:lnTo>
                    <a:pt x="2150364" y="588899"/>
                  </a:lnTo>
                  <a:lnTo>
                    <a:pt x="2194559" y="567944"/>
                  </a:lnTo>
                  <a:lnTo>
                    <a:pt x="2240026" y="547370"/>
                  </a:lnTo>
                  <a:lnTo>
                    <a:pt x="2286889" y="526923"/>
                  </a:lnTo>
                  <a:lnTo>
                    <a:pt x="2335022" y="506729"/>
                  </a:lnTo>
                  <a:lnTo>
                    <a:pt x="2384425" y="486918"/>
                  </a:lnTo>
                  <a:lnTo>
                    <a:pt x="2435352" y="467232"/>
                  </a:lnTo>
                  <a:lnTo>
                    <a:pt x="2487422" y="447801"/>
                  </a:lnTo>
                  <a:lnTo>
                    <a:pt x="2540889" y="428625"/>
                  </a:lnTo>
                  <a:lnTo>
                    <a:pt x="2595626" y="409828"/>
                  </a:lnTo>
                  <a:lnTo>
                    <a:pt x="2651759" y="391286"/>
                  </a:lnTo>
                  <a:lnTo>
                    <a:pt x="2709164" y="372999"/>
                  </a:lnTo>
                  <a:lnTo>
                    <a:pt x="2767838" y="354964"/>
                  </a:lnTo>
                  <a:lnTo>
                    <a:pt x="2827908" y="337311"/>
                  </a:lnTo>
                  <a:lnTo>
                    <a:pt x="2889250" y="319912"/>
                  </a:lnTo>
                  <a:lnTo>
                    <a:pt x="2951860" y="302895"/>
                  </a:lnTo>
                  <a:lnTo>
                    <a:pt x="2996946" y="291083"/>
                  </a:lnTo>
                  <a:lnTo>
                    <a:pt x="3042412" y="279400"/>
                  </a:lnTo>
                  <a:lnTo>
                    <a:pt x="3088131" y="268097"/>
                  </a:lnTo>
                  <a:lnTo>
                    <a:pt x="3134359" y="256921"/>
                  </a:lnTo>
                  <a:lnTo>
                    <a:pt x="3180715" y="245999"/>
                  </a:lnTo>
                  <a:lnTo>
                    <a:pt x="3227578" y="235457"/>
                  </a:lnTo>
                  <a:lnTo>
                    <a:pt x="3274695" y="225044"/>
                  </a:lnTo>
                  <a:lnTo>
                    <a:pt x="3322193" y="214756"/>
                  </a:lnTo>
                  <a:lnTo>
                    <a:pt x="3369818" y="204850"/>
                  </a:lnTo>
                  <a:lnTo>
                    <a:pt x="3417951" y="195199"/>
                  </a:lnTo>
                  <a:lnTo>
                    <a:pt x="3466210" y="185674"/>
                  </a:lnTo>
                  <a:lnTo>
                    <a:pt x="3514852" y="176529"/>
                  </a:lnTo>
                  <a:lnTo>
                    <a:pt x="3563747" y="167512"/>
                  </a:lnTo>
                  <a:lnTo>
                    <a:pt x="3612896" y="158750"/>
                  </a:lnTo>
                  <a:lnTo>
                    <a:pt x="3662299" y="150241"/>
                  </a:lnTo>
                  <a:lnTo>
                    <a:pt x="3712082" y="141985"/>
                  </a:lnTo>
                  <a:lnTo>
                    <a:pt x="3761994" y="133984"/>
                  </a:lnTo>
                  <a:lnTo>
                    <a:pt x="3812158" y="126110"/>
                  </a:lnTo>
                  <a:lnTo>
                    <a:pt x="3862578" y="118618"/>
                  </a:lnTo>
                  <a:lnTo>
                    <a:pt x="3913124" y="111251"/>
                  </a:lnTo>
                  <a:lnTo>
                    <a:pt x="3964051" y="104139"/>
                  </a:lnTo>
                  <a:lnTo>
                    <a:pt x="4015104" y="97281"/>
                  </a:lnTo>
                  <a:lnTo>
                    <a:pt x="4066285" y="90677"/>
                  </a:lnTo>
                  <a:lnTo>
                    <a:pt x="4117721" y="84327"/>
                  </a:lnTo>
                  <a:lnTo>
                    <a:pt x="4169409" y="78104"/>
                  </a:lnTo>
                  <a:lnTo>
                    <a:pt x="4221226" y="72262"/>
                  </a:lnTo>
                  <a:lnTo>
                    <a:pt x="4273169" y="66548"/>
                  </a:lnTo>
                  <a:lnTo>
                    <a:pt x="4325366" y="61086"/>
                  </a:lnTo>
                  <a:lnTo>
                    <a:pt x="4377690" y="55879"/>
                  </a:lnTo>
                  <a:lnTo>
                    <a:pt x="4430141" y="50926"/>
                  </a:lnTo>
                  <a:lnTo>
                    <a:pt x="4482719" y="46227"/>
                  </a:lnTo>
                  <a:lnTo>
                    <a:pt x="4535551" y="41655"/>
                  </a:lnTo>
                  <a:lnTo>
                    <a:pt x="4588383" y="37337"/>
                  </a:lnTo>
                  <a:lnTo>
                    <a:pt x="4641342" y="33400"/>
                  </a:lnTo>
                  <a:lnTo>
                    <a:pt x="4694555" y="29591"/>
                  </a:lnTo>
                  <a:lnTo>
                    <a:pt x="4747768" y="25907"/>
                  </a:lnTo>
                  <a:lnTo>
                    <a:pt x="4800981" y="22605"/>
                  </a:lnTo>
                  <a:lnTo>
                    <a:pt x="4854448" y="19557"/>
                  </a:lnTo>
                  <a:lnTo>
                    <a:pt x="4907915" y="16636"/>
                  </a:lnTo>
                  <a:lnTo>
                    <a:pt x="4961508" y="13970"/>
                  </a:lnTo>
                  <a:lnTo>
                    <a:pt x="5015103" y="11556"/>
                  </a:lnTo>
                  <a:lnTo>
                    <a:pt x="5068824" y="9398"/>
                  </a:lnTo>
                  <a:lnTo>
                    <a:pt x="5122545" y="7366"/>
                  </a:lnTo>
                  <a:lnTo>
                    <a:pt x="5176393" y="5714"/>
                  </a:lnTo>
                  <a:lnTo>
                    <a:pt x="5230241" y="4191"/>
                  </a:lnTo>
                  <a:lnTo>
                    <a:pt x="5284089" y="2921"/>
                  </a:lnTo>
                  <a:lnTo>
                    <a:pt x="5337937" y="1904"/>
                  </a:lnTo>
                  <a:lnTo>
                    <a:pt x="5391912" y="1016"/>
                  </a:lnTo>
                  <a:lnTo>
                    <a:pt x="5445759" y="507"/>
                  </a:lnTo>
                  <a:lnTo>
                    <a:pt x="5499734" y="126"/>
                  </a:lnTo>
                  <a:lnTo>
                    <a:pt x="5553709" y="0"/>
                  </a:lnTo>
                  <a:lnTo>
                    <a:pt x="5607558" y="126"/>
                  </a:lnTo>
                  <a:lnTo>
                    <a:pt x="5661406" y="380"/>
                  </a:lnTo>
                  <a:lnTo>
                    <a:pt x="5715254" y="1016"/>
                  </a:lnTo>
                  <a:lnTo>
                    <a:pt x="5769102" y="1777"/>
                  </a:lnTo>
                  <a:lnTo>
                    <a:pt x="5822950" y="2794"/>
                  </a:lnTo>
                  <a:lnTo>
                    <a:pt x="5876671" y="4063"/>
                  </a:lnTo>
                  <a:lnTo>
                    <a:pt x="5930265" y="5587"/>
                  </a:lnTo>
                  <a:lnTo>
                    <a:pt x="5983858" y="7238"/>
                  </a:lnTo>
                  <a:lnTo>
                    <a:pt x="6037453" y="9144"/>
                  </a:lnTo>
                  <a:lnTo>
                    <a:pt x="6090920" y="11302"/>
                  </a:lnTo>
                  <a:lnTo>
                    <a:pt x="6144259" y="13716"/>
                  </a:lnTo>
                  <a:lnTo>
                    <a:pt x="6197600" y="16255"/>
                  </a:lnTo>
                  <a:lnTo>
                    <a:pt x="6250685" y="19176"/>
                  </a:lnTo>
                  <a:lnTo>
                    <a:pt x="6303772" y="22225"/>
                  </a:lnTo>
                  <a:lnTo>
                    <a:pt x="6356731" y="25526"/>
                  </a:lnTo>
                  <a:lnTo>
                    <a:pt x="6409562" y="28955"/>
                  </a:lnTo>
                  <a:lnTo>
                    <a:pt x="6462268" y="32766"/>
                  </a:lnTo>
                  <a:lnTo>
                    <a:pt x="6514845" y="36702"/>
                  </a:lnTo>
                  <a:lnTo>
                    <a:pt x="6567170" y="40894"/>
                  </a:lnTo>
                  <a:lnTo>
                    <a:pt x="6619493" y="45338"/>
                  </a:lnTo>
                  <a:lnTo>
                    <a:pt x="6671564" y="49910"/>
                  </a:lnTo>
                  <a:lnTo>
                    <a:pt x="6723507" y="54736"/>
                  </a:lnTo>
                  <a:lnTo>
                    <a:pt x="6775195" y="59817"/>
                  </a:lnTo>
                  <a:lnTo>
                    <a:pt x="6826758" y="65150"/>
                  </a:lnTo>
                  <a:lnTo>
                    <a:pt x="6878193" y="70738"/>
                  </a:lnTo>
                  <a:lnTo>
                    <a:pt x="6929374" y="76453"/>
                  </a:lnTo>
                  <a:lnTo>
                    <a:pt x="6980301" y="82423"/>
                  </a:lnTo>
                  <a:lnTo>
                    <a:pt x="7030974" y="88646"/>
                  </a:lnTo>
                  <a:lnTo>
                    <a:pt x="7081520" y="94996"/>
                  </a:lnTo>
                  <a:lnTo>
                    <a:pt x="7131812" y="101600"/>
                  </a:lnTo>
                  <a:lnTo>
                    <a:pt x="7181977" y="108457"/>
                  </a:lnTo>
                  <a:lnTo>
                    <a:pt x="7231760" y="115570"/>
                  </a:lnTo>
                  <a:lnTo>
                    <a:pt x="7281291" y="122935"/>
                  </a:lnTo>
                  <a:lnTo>
                    <a:pt x="7330693" y="130428"/>
                  </a:lnTo>
                  <a:lnTo>
                    <a:pt x="7379716" y="138175"/>
                  </a:lnTo>
                  <a:lnTo>
                    <a:pt x="7428483" y="146050"/>
                  </a:lnTo>
                  <a:lnTo>
                    <a:pt x="7476997" y="154304"/>
                  </a:lnTo>
                  <a:lnTo>
                    <a:pt x="7525258" y="162686"/>
                  </a:lnTo>
                  <a:lnTo>
                    <a:pt x="7573137" y="171323"/>
                  </a:lnTo>
                  <a:lnTo>
                    <a:pt x="7620762" y="180212"/>
                  </a:lnTo>
                  <a:lnTo>
                    <a:pt x="7668006" y="189229"/>
                  </a:lnTo>
                  <a:lnTo>
                    <a:pt x="7714995" y="198500"/>
                  </a:lnTo>
                  <a:lnTo>
                    <a:pt x="7761732" y="208025"/>
                  </a:lnTo>
                  <a:lnTo>
                    <a:pt x="7808087" y="217677"/>
                  </a:lnTo>
                  <a:lnTo>
                    <a:pt x="7854060" y="227710"/>
                  </a:lnTo>
                  <a:lnTo>
                    <a:pt x="7899654" y="237744"/>
                  </a:lnTo>
                  <a:lnTo>
                    <a:pt x="7944993" y="248157"/>
                  </a:lnTo>
                  <a:lnTo>
                    <a:pt x="7989951" y="258825"/>
                  </a:lnTo>
                  <a:lnTo>
                    <a:pt x="8034528" y="269621"/>
                  </a:lnTo>
                  <a:lnTo>
                    <a:pt x="8078597" y="280543"/>
                  </a:lnTo>
                  <a:lnTo>
                    <a:pt x="8122412" y="291846"/>
                  </a:lnTo>
                  <a:lnTo>
                    <a:pt x="8165845" y="303275"/>
                  </a:lnTo>
                  <a:lnTo>
                    <a:pt x="8208899" y="314959"/>
                  </a:lnTo>
                  <a:lnTo>
                    <a:pt x="8251443" y="326898"/>
                  </a:lnTo>
                  <a:lnTo>
                    <a:pt x="8293608" y="338962"/>
                  </a:lnTo>
                  <a:lnTo>
                    <a:pt x="8335391" y="351281"/>
                  </a:lnTo>
                  <a:lnTo>
                    <a:pt x="8376793" y="363854"/>
                  </a:lnTo>
                  <a:lnTo>
                    <a:pt x="8417687" y="376554"/>
                  </a:lnTo>
                  <a:lnTo>
                    <a:pt x="8458200" y="389508"/>
                  </a:lnTo>
                  <a:lnTo>
                    <a:pt x="8498205" y="402717"/>
                  </a:lnTo>
                  <a:lnTo>
                    <a:pt x="8537702" y="416178"/>
                  </a:lnTo>
                  <a:lnTo>
                    <a:pt x="8576818" y="429768"/>
                  </a:lnTo>
                  <a:lnTo>
                    <a:pt x="8615426" y="443610"/>
                  </a:lnTo>
                  <a:lnTo>
                    <a:pt x="8653526" y="457580"/>
                  </a:lnTo>
                  <a:lnTo>
                    <a:pt x="8691118" y="471804"/>
                  </a:lnTo>
                  <a:lnTo>
                    <a:pt x="8728329" y="486282"/>
                  </a:lnTo>
                  <a:lnTo>
                    <a:pt x="8779637" y="506983"/>
                  </a:lnTo>
                  <a:lnTo>
                    <a:pt x="8829420" y="527938"/>
                  </a:lnTo>
                  <a:lnTo>
                    <a:pt x="8877808" y="549021"/>
                  </a:lnTo>
                  <a:lnTo>
                    <a:pt x="8924670" y="570356"/>
                  </a:lnTo>
                  <a:lnTo>
                    <a:pt x="8970010" y="591820"/>
                  </a:lnTo>
                  <a:lnTo>
                    <a:pt x="9013952" y="613536"/>
                  </a:lnTo>
                  <a:lnTo>
                    <a:pt x="9056497" y="635507"/>
                  </a:lnTo>
                  <a:lnTo>
                    <a:pt x="9097518" y="657605"/>
                  </a:lnTo>
                  <a:lnTo>
                    <a:pt x="9137015" y="679957"/>
                  </a:lnTo>
                  <a:lnTo>
                    <a:pt x="9175115" y="702436"/>
                  </a:lnTo>
                  <a:lnTo>
                    <a:pt x="9211818" y="725043"/>
                  </a:lnTo>
                  <a:lnTo>
                    <a:pt x="9246997" y="747902"/>
                  </a:lnTo>
                  <a:lnTo>
                    <a:pt x="9280779" y="770889"/>
                  </a:lnTo>
                  <a:lnTo>
                    <a:pt x="9313037" y="794003"/>
                  </a:lnTo>
                  <a:lnTo>
                    <a:pt x="9343897" y="817245"/>
                  </a:lnTo>
                  <a:lnTo>
                    <a:pt x="9401302" y="864107"/>
                  </a:lnTo>
                  <a:lnTo>
                    <a:pt x="9452991" y="911605"/>
                  </a:lnTo>
                  <a:lnTo>
                    <a:pt x="9498838" y="959357"/>
                  </a:lnTo>
                  <a:lnTo>
                    <a:pt x="9539097" y="1007618"/>
                  </a:lnTo>
                  <a:lnTo>
                    <a:pt x="9573514" y="1056131"/>
                  </a:lnTo>
                  <a:lnTo>
                    <a:pt x="9602343" y="1104900"/>
                  </a:lnTo>
                  <a:lnTo>
                    <a:pt x="9625457" y="1153922"/>
                  </a:lnTo>
                  <a:lnTo>
                    <a:pt x="9642856" y="1203071"/>
                  </a:lnTo>
                  <a:lnTo>
                    <a:pt x="9654666" y="1252347"/>
                  </a:lnTo>
                  <a:lnTo>
                    <a:pt x="9660890" y="1301750"/>
                  </a:lnTo>
                  <a:lnTo>
                    <a:pt x="9661779" y="1326387"/>
                  </a:lnTo>
                  <a:lnTo>
                    <a:pt x="9661397" y="1351026"/>
                  </a:lnTo>
                  <a:lnTo>
                    <a:pt x="9656445" y="1400302"/>
                  </a:lnTo>
                  <a:lnTo>
                    <a:pt x="9645777" y="1449451"/>
                  </a:lnTo>
                  <a:lnTo>
                    <a:pt x="9629647" y="1498473"/>
                  </a:lnTo>
                  <a:lnTo>
                    <a:pt x="9607931" y="1547241"/>
                  </a:lnTo>
                  <a:lnTo>
                    <a:pt x="9580626" y="1595754"/>
                  </a:lnTo>
                  <a:lnTo>
                    <a:pt x="9547860" y="1644014"/>
                  </a:lnTo>
                  <a:lnTo>
                    <a:pt x="9509633" y="1691767"/>
                  </a:lnTo>
                  <a:lnTo>
                    <a:pt x="9465945" y="1739137"/>
                  </a:lnTo>
                  <a:lnTo>
                    <a:pt x="9416795" y="1786127"/>
                  </a:lnTo>
                  <a:lnTo>
                    <a:pt x="9362059" y="1832482"/>
                  </a:lnTo>
                  <a:lnTo>
                    <a:pt x="9301988" y="1878202"/>
                  </a:lnTo>
                  <a:lnTo>
                    <a:pt x="9269984" y="1900808"/>
                  </a:lnTo>
                  <a:lnTo>
                    <a:pt x="9236583" y="1923287"/>
                  </a:lnTo>
                  <a:lnTo>
                    <a:pt x="9201785" y="1945639"/>
                  </a:lnTo>
                  <a:lnTo>
                    <a:pt x="9165590" y="1967737"/>
                  </a:lnTo>
                  <a:lnTo>
                    <a:pt x="9128252" y="1989581"/>
                  </a:lnTo>
                  <a:lnTo>
                    <a:pt x="9089390" y="2011299"/>
                  </a:lnTo>
                  <a:lnTo>
                    <a:pt x="9049258" y="2032888"/>
                  </a:lnTo>
                  <a:lnTo>
                    <a:pt x="9007729" y="2054225"/>
                  </a:lnTo>
                  <a:lnTo>
                    <a:pt x="8964930" y="2075306"/>
                  </a:lnTo>
                  <a:lnTo>
                    <a:pt x="8920734" y="2096134"/>
                  </a:lnTo>
                  <a:lnTo>
                    <a:pt x="8875268" y="2116835"/>
                  </a:lnTo>
                  <a:lnTo>
                    <a:pt x="8828405" y="2137282"/>
                  </a:lnTo>
                  <a:lnTo>
                    <a:pt x="8780272" y="2157349"/>
                  </a:lnTo>
                  <a:lnTo>
                    <a:pt x="8730868" y="2177287"/>
                  </a:lnTo>
                  <a:lnTo>
                    <a:pt x="8679941" y="2196973"/>
                  </a:lnTo>
                  <a:lnTo>
                    <a:pt x="8627872" y="2216404"/>
                  </a:lnTo>
                  <a:lnTo>
                    <a:pt x="8574405" y="2235454"/>
                  </a:lnTo>
                  <a:lnTo>
                    <a:pt x="8519668" y="2254377"/>
                  </a:lnTo>
                  <a:lnTo>
                    <a:pt x="8463534" y="2272919"/>
                  </a:lnTo>
                  <a:lnTo>
                    <a:pt x="8406130" y="2291206"/>
                  </a:lnTo>
                  <a:lnTo>
                    <a:pt x="8347456" y="2309113"/>
                  </a:lnTo>
                  <a:lnTo>
                    <a:pt x="8287385" y="2326894"/>
                  </a:lnTo>
                  <a:lnTo>
                    <a:pt x="8226043" y="2344166"/>
                  </a:lnTo>
                  <a:lnTo>
                    <a:pt x="8163433" y="2361183"/>
                  </a:lnTo>
                  <a:lnTo>
                    <a:pt x="8120633" y="2372486"/>
                  </a:lnTo>
                  <a:lnTo>
                    <a:pt x="8077454" y="2383535"/>
                  </a:lnTo>
                  <a:lnTo>
                    <a:pt x="8033893" y="2394330"/>
                  </a:lnTo>
                  <a:lnTo>
                    <a:pt x="7990078" y="2404999"/>
                  </a:lnTo>
                  <a:lnTo>
                    <a:pt x="7945882" y="2415412"/>
                  </a:lnTo>
                  <a:lnTo>
                    <a:pt x="7901305" y="2425700"/>
                  </a:lnTo>
                  <a:lnTo>
                    <a:pt x="7856347" y="2435605"/>
                  </a:lnTo>
                  <a:lnTo>
                    <a:pt x="7811135" y="2445384"/>
                  </a:lnTo>
                  <a:lnTo>
                    <a:pt x="7765668" y="2455036"/>
                  </a:lnTo>
                  <a:lnTo>
                    <a:pt x="7719822" y="2464307"/>
                  </a:lnTo>
                  <a:lnTo>
                    <a:pt x="7673593" y="2473579"/>
                  </a:lnTo>
                  <a:lnTo>
                    <a:pt x="7627239" y="2482469"/>
                  </a:lnTo>
                  <a:lnTo>
                    <a:pt x="7580503" y="2491231"/>
                  </a:lnTo>
                  <a:lnTo>
                    <a:pt x="7533385" y="2499741"/>
                  </a:lnTo>
                  <a:lnTo>
                    <a:pt x="7486141" y="2507996"/>
                  </a:lnTo>
                  <a:lnTo>
                    <a:pt x="7438516" y="2516124"/>
                  </a:lnTo>
                  <a:lnTo>
                    <a:pt x="7390637" y="2523998"/>
                  </a:lnTo>
                  <a:lnTo>
                    <a:pt x="7342632" y="2531618"/>
                  </a:lnTo>
                  <a:lnTo>
                    <a:pt x="7294245" y="2539110"/>
                  </a:lnTo>
                  <a:lnTo>
                    <a:pt x="7245604" y="2546350"/>
                  </a:lnTo>
                  <a:lnTo>
                    <a:pt x="7196835" y="2553334"/>
                  </a:lnTo>
                  <a:lnTo>
                    <a:pt x="7147687" y="2560193"/>
                  </a:lnTo>
                  <a:lnTo>
                    <a:pt x="7098410" y="2566797"/>
                  </a:lnTo>
                  <a:lnTo>
                    <a:pt x="7048881" y="2573147"/>
                  </a:lnTo>
                  <a:lnTo>
                    <a:pt x="6999224" y="2579370"/>
                  </a:lnTo>
                  <a:lnTo>
                    <a:pt x="6949312" y="2585338"/>
                  </a:lnTo>
                  <a:lnTo>
                    <a:pt x="6899147" y="2591054"/>
                  </a:lnTo>
                  <a:lnTo>
                    <a:pt x="6848856" y="2596514"/>
                  </a:lnTo>
                  <a:lnTo>
                    <a:pt x="6798310" y="2601849"/>
                  </a:lnTo>
                  <a:lnTo>
                    <a:pt x="6747637" y="2606929"/>
                  </a:lnTo>
                  <a:lnTo>
                    <a:pt x="6696837" y="2611881"/>
                  </a:lnTo>
                  <a:lnTo>
                    <a:pt x="6645910" y="2616454"/>
                  </a:lnTo>
                  <a:lnTo>
                    <a:pt x="6594729" y="2620899"/>
                  </a:lnTo>
                  <a:lnTo>
                    <a:pt x="6543420" y="2625217"/>
                  </a:lnTo>
                  <a:lnTo>
                    <a:pt x="6491985" y="2629154"/>
                  </a:lnTo>
                  <a:lnTo>
                    <a:pt x="6440424" y="2632963"/>
                  </a:lnTo>
                  <a:lnTo>
                    <a:pt x="6388608" y="2636520"/>
                  </a:lnTo>
                  <a:lnTo>
                    <a:pt x="6336791" y="2639949"/>
                  </a:lnTo>
                  <a:lnTo>
                    <a:pt x="6284849" y="2643124"/>
                  </a:lnTo>
                  <a:lnTo>
                    <a:pt x="6232779" y="2646045"/>
                  </a:lnTo>
                  <a:lnTo>
                    <a:pt x="6180708" y="2648711"/>
                  </a:lnTo>
                  <a:lnTo>
                    <a:pt x="6128384" y="2651252"/>
                  </a:lnTo>
                  <a:lnTo>
                    <a:pt x="6076060" y="2653537"/>
                  </a:lnTo>
                  <a:lnTo>
                    <a:pt x="6023609" y="2655570"/>
                  </a:lnTo>
                  <a:lnTo>
                    <a:pt x="5971158" y="2657348"/>
                  </a:lnTo>
                  <a:lnTo>
                    <a:pt x="5918581" y="2658999"/>
                  </a:lnTo>
                  <a:lnTo>
                    <a:pt x="5866003" y="2660396"/>
                  </a:lnTo>
                  <a:lnTo>
                    <a:pt x="5813298" y="2661538"/>
                  </a:lnTo>
                  <a:lnTo>
                    <a:pt x="5760593" y="2662554"/>
                  </a:lnTo>
                  <a:lnTo>
                    <a:pt x="5707888" y="2663317"/>
                  </a:lnTo>
                  <a:lnTo>
                    <a:pt x="5655056" y="2663825"/>
                  </a:lnTo>
                  <a:lnTo>
                    <a:pt x="5602224" y="2664079"/>
                  </a:lnTo>
                  <a:lnTo>
                    <a:pt x="5549392" y="2664205"/>
                  </a:lnTo>
                  <a:lnTo>
                    <a:pt x="5496559" y="2664079"/>
                  </a:lnTo>
                  <a:lnTo>
                    <a:pt x="5443601" y="2663698"/>
                  </a:lnTo>
                  <a:lnTo>
                    <a:pt x="5390769" y="2663062"/>
                  </a:lnTo>
                  <a:lnTo>
                    <a:pt x="5337937" y="2662301"/>
                  </a:lnTo>
                  <a:lnTo>
                    <a:pt x="5285105" y="2661284"/>
                  </a:lnTo>
                  <a:lnTo>
                    <a:pt x="5232273" y="2660014"/>
                  </a:lnTo>
                  <a:lnTo>
                    <a:pt x="5179441" y="2658491"/>
                  </a:lnTo>
                  <a:lnTo>
                    <a:pt x="5126735" y="2656839"/>
                  </a:lnTo>
                  <a:lnTo>
                    <a:pt x="5074031" y="2654934"/>
                  </a:lnTo>
                  <a:lnTo>
                    <a:pt x="5021326" y="2652776"/>
                  </a:lnTo>
                  <a:lnTo>
                    <a:pt x="4968748" y="2650489"/>
                  </a:lnTo>
                  <a:lnTo>
                    <a:pt x="4916170" y="2647823"/>
                  </a:lnTo>
                  <a:lnTo>
                    <a:pt x="4863719" y="2645029"/>
                  </a:lnTo>
                  <a:lnTo>
                    <a:pt x="4811268" y="2641980"/>
                  </a:lnTo>
                  <a:lnTo>
                    <a:pt x="4758944" y="2638805"/>
                  </a:lnTo>
                  <a:lnTo>
                    <a:pt x="4706747" y="2635250"/>
                  </a:lnTo>
                  <a:lnTo>
                    <a:pt x="4654677" y="2631567"/>
                  </a:lnTo>
                  <a:lnTo>
                    <a:pt x="4602607" y="2627629"/>
                  </a:lnTo>
                  <a:lnTo>
                    <a:pt x="4550664" y="2623566"/>
                  </a:lnTo>
                  <a:lnTo>
                    <a:pt x="4498848" y="2619121"/>
                  </a:lnTo>
                  <a:lnTo>
                    <a:pt x="4447158" y="2614549"/>
                  </a:lnTo>
                  <a:lnTo>
                    <a:pt x="4395597" y="2609723"/>
                  </a:lnTo>
                  <a:lnTo>
                    <a:pt x="4344162" y="2604643"/>
                  </a:lnTo>
                  <a:lnTo>
                    <a:pt x="4292981" y="2599435"/>
                  </a:lnTo>
                  <a:lnTo>
                    <a:pt x="4241800" y="2593975"/>
                  </a:lnTo>
                  <a:lnTo>
                    <a:pt x="4190873" y="2588259"/>
                  </a:lnTo>
                  <a:lnTo>
                    <a:pt x="4140073" y="2582291"/>
                  </a:lnTo>
                  <a:lnTo>
                    <a:pt x="4089400" y="2576068"/>
                  </a:lnTo>
                  <a:lnTo>
                    <a:pt x="4038980" y="2569718"/>
                  </a:lnTo>
                  <a:lnTo>
                    <a:pt x="3988689" y="2562986"/>
                  </a:lnTo>
                  <a:lnTo>
                    <a:pt x="3938651" y="2556129"/>
                  </a:lnTo>
                  <a:lnTo>
                    <a:pt x="3888740" y="2549144"/>
                  </a:lnTo>
                  <a:lnTo>
                    <a:pt x="3839082" y="2541778"/>
                  </a:lnTo>
                  <a:lnTo>
                    <a:pt x="3789553" y="2534284"/>
                  </a:lnTo>
                  <a:lnTo>
                    <a:pt x="3740277" y="2526537"/>
                  </a:lnTo>
                  <a:lnTo>
                    <a:pt x="3691254" y="2518536"/>
                  </a:lnTo>
                  <a:lnTo>
                    <a:pt x="3642487" y="2510281"/>
                  </a:lnTo>
                  <a:lnTo>
                    <a:pt x="3593973" y="2501900"/>
                  </a:lnTo>
                  <a:lnTo>
                    <a:pt x="0" y="3513708"/>
                  </a:lnTo>
                  <a:close/>
                </a:path>
              </a:pathLst>
            </a:custGeom>
            <a:ln w="28956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9514713" y="1207134"/>
            <a:ext cx="5455920" cy="1854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Till</a:t>
            </a:r>
            <a:r>
              <a:rPr dirty="0" sz="2400" spc="-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now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 we</a:t>
            </a:r>
            <a:r>
              <a:rPr dirty="0" sz="2400" spc="-4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were</a:t>
            </a:r>
            <a:r>
              <a:rPr dirty="0" sz="2400" spc="-4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building</a:t>
            </a:r>
            <a:r>
              <a:rPr dirty="0" sz="2400" spc="-6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our</a:t>
            </a:r>
            <a:r>
              <a:rPr dirty="0" sz="2400" spc="-4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application</a:t>
            </a:r>
            <a:r>
              <a:rPr dirty="0" sz="2400" spc="-6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on </a:t>
            </a:r>
            <a:r>
              <a:rPr dirty="0" sz="2400" spc="-5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nod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e</a:t>
            </a:r>
            <a:r>
              <a:rPr dirty="0" sz="2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se</a:t>
            </a:r>
            <a:r>
              <a:rPr dirty="0" sz="2400" spc="25">
                <a:solidFill>
                  <a:srgbClr val="5F5F5F"/>
                </a:solidFill>
                <a:latin typeface="Calibri"/>
                <a:cs typeface="Calibri"/>
              </a:rPr>
              <a:t>r</a:t>
            </a:r>
            <a:r>
              <a:rPr dirty="0" sz="2400" spc="-30">
                <a:solidFill>
                  <a:srgbClr val="5F5F5F"/>
                </a:solidFill>
                <a:latin typeface="Calibri"/>
                <a:cs typeface="Calibri"/>
              </a:rPr>
              <a:t>v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er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 (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lo</a:t>
            </a:r>
            <a:r>
              <a:rPr dirty="0" sz="2400" spc="-35">
                <a:solidFill>
                  <a:srgbClr val="5F5F5F"/>
                </a:solidFill>
                <a:latin typeface="Calibri"/>
                <a:cs typeface="Calibri"/>
              </a:rPr>
              <a:t>c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a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l</a:t>
            </a:r>
            <a:r>
              <a:rPr dirty="0" sz="2400" spc="-4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ma</a:t>
            </a:r>
            <a:r>
              <a:rPr dirty="0" sz="2400" spc="5">
                <a:solidFill>
                  <a:srgbClr val="5F5F5F"/>
                </a:solidFill>
                <a:latin typeface="Calibri"/>
                <a:cs typeface="Calibri"/>
              </a:rPr>
              <a:t>c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hin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e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)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.</a:t>
            </a:r>
            <a:r>
              <a:rPr dirty="0" sz="2400" spc="-8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330">
                <a:solidFill>
                  <a:srgbClr val="5F5F5F"/>
                </a:solidFill>
                <a:latin typeface="Calibri"/>
                <a:cs typeface="Calibri"/>
              </a:rPr>
              <a:t>T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o</a:t>
            </a:r>
            <a:r>
              <a:rPr dirty="0" sz="2400" spc="-1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ma</a:t>
            </a:r>
            <a:r>
              <a:rPr dirty="0" sz="2400" spc="-95">
                <a:solidFill>
                  <a:srgbClr val="5F5F5F"/>
                </a:solidFill>
                <a:latin typeface="Calibri"/>
                <a:cs typeface="Calibri"/>
              </a:rPr>
              <a:t>k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e</a:t>
            </a:r>
            <a:r>
              <a:rPr dirty="0" sz="2400" spc="-5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an 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application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operational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in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case of multiple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requests we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need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to 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deploy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it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on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 </a:t>
            </a:r>
            <a:r>
              <a:rPr dirty="0" sz="2400" spc="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production</a:t>
            </a:r>
            <a:r>
              <a:rPr dirty="0" sz="2400" spc="-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server: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 b="1" i="1">
                <a:solidFill>
                  <a:srgbClr val="5F5F5F"/>
                </a:solidFill>
                <a:latin typeface="Calibri"/>
                <a:cs typeface="Calibri"/>
              </a:rPr>
              <a:t>Nginx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6211" y="4552264"/>
            <a:ext cx="2195830" cy="11233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Ngi</a:t>
            </a:r>
            <a:r>
              <a:rPr dirty="0" spc="-20"/>
              <a:t>n</a:t>
            </a:r>
            <a:r>
              <a:rPr dirty="0"/>
              <a:t>x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5736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16421100" y="0"/>
                </a:moveTo>
                <a:lnTo>
                  <a:pt x="0" y="0"/>
                </a:lnTo>
                <a:lnTo>
                  <a:pt x="0" y="28955"/>
                </a:lnTo>
                <a:lnTo>
                  <a:pt x="16421100" y="28955"/>
                </a:lnTo>
                <a:lnTo>
                  <a:pt x="1642110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7361" y="599312"/>
            <a:ext cx="4433570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5"/>
              <a:t>What</a:t>
            </a:r>
            <a:r>
              <a:rPr dirty="0" sz="5600" spc="-125"/>
              <a:t> </a:t>
            </a:r>
            <a:r>
              <a:rPr dirty="0" sz="5600"/>
              <a:t>is</a:t>
            </a:r>
            <a:r>
              <a:rPr dirty="0" sz="5600" spc="-95"/>
              <a:t> </a:t>
            </a:r>
            <a:r>
              <a:rPr dirty="0" sz="5600"/>
              <a:t>Nginx?</a:t>
            </a:r>
            <a:endParaRPr sz="5600"/>
          </a:p>
        </p:txBody>
      </p:sp>
      <p:grpSp>
        <p:nvGrpSpPr>
          <p:cNvPr id="4" name="object 4"/>
          <p:cNvGrpSpPr/>
          <p:nvPr/>
        </p:nvGrpSpPr>
        <p:grpSpPr>
          <a:xfrm>
            <a:off x="1266444" y="3517391"/>
            <a:ext cx="9246235" cy="5461635"/>
            <a:chOff x="1266444" y="3517391"/>
            <a:chExt cx="9246235" cy="5461635"/>
          </a:xfrm>
        </p:grpSpPr>
        <p:sp>
          <p:nvSpPr>
            <p:cNvPr id="5" name="object 5"/>
            <p:cNvSpPr/>
            <p:nvPr/>
          </p:nvSpPr>
          <p:spPr>
            <a:xfrm>
              <a:off x="2827019" y="6152387"/>
              <a:ext cx="1560830" cy="1563370"/>
            </a:xfrm>
            <a:custGeom>
              <a:avLst/>
              <a:gdLst/>
              <a:ahLst/>
              <a:cxnLst/>
              <a:rect l="l" t="t" r="r" b="b"/>
              <a:pathLst>
                <a:path w="1560829" h="1563370">
                  <a:moveTo>
                    <a:pt x="1560321" y="0"/>
                  </a:moveTo>
                  <a:lnTo>
                    <a:pt x="0" y="0"/>
                  </a:lnTo>
                  <a:lnTo>
                    <a:pt x="0" y="1563243"/>
                  </a:lnTo>
                  <a:lnTo>
                    <a:pt x="48513" y="1562481"/>
                  </a:lnTo>
                  <a:lnTo>
                    <a:pt x="96774" y="1560322"/>
                  </a:lnTo>
                  <a:lnTo>
                    <a:pt x="144653" y="1556639"/>
                  </a:lnTo>
                  <a:lnTo>
                    <a:pt x="192024" y="1551559"/>
                  </a:lnTo>
                  <a:lnTo>
                    <a:pt x="239013" y="1545082"/>
                  </a:lnTo>
                  <a:lnTo>
                    <a:pt x="285496" y="1537208"/>
                  </a:lnTo>
                  <a:lnTo>
                    <a:pt x="331597" y="1527937"/>
                  </a:lnTo>
                  <a:lnTo>
                    <a:pt x="377063" y="1517395"/>
                  </a:lnTo>
                  <a:lnTo>
                    <a:pt x="422148" y="1505458"/>
                  </a:lnTo>
                  <a:lnTo>
                    <a:pt x="466597" y="1492250"/>
                  </a:lnTo>
                  <a:lnTo>
                    <a:pt x="510540" y="1477772"/>
                  </a:lnTo>
                  <a:lnTo>
                    <a:pt x="553846" y="1462024"/>
                  </a:lnTo>
                  <a:lnTo>
                    <a:pt x="596519" y="1445133"/>
                  </a:lnTo>
                  <a:lnTo>
                    <a:pt x="638682" y="1426845"/>
                  </a:lnTo>
                  <a:lnTo>
                    <a:pt x="680084" y="1407541"/>
                  </a:lnTo>
                  <a:lnTo>
                    <a:pt x="720852" y="1386967"/>
                  </a:lnTo>
                  <a:lnTo>
                    <a:pt x="760983" y="1365250"/>
                  </a:lnTo>
                  <a:lnTo>
                    <a:pt x="800354" y="1342517"/>
                  </a:lnTo>
                  <a:lnTo>
                    <a:pt x="838962" y="1318514"/>
                  </a:lnTo>
                  <a:lnTo>
                    <a:pt x="876934" y="1293622"/>
                  </a:lnTo>
                  <a:lnTo>
                    <a:pt x="914019" y="1267460"/>
                  </a:lnTo>
                  <a:lnTo>
                    <a:pt x="950341" y="1240409"/>
                  </a:lnTo>
                  <a:lnTo>
                    <a:pt x="985774" y="1212214"/>
                  </a:lnTo>
                  <a:lnTo>
                    <a:pt x="1020444" y="1183132"/>
                  </a:lnTo>
                  <a:lnTo>
                    <a:pt x="1054227" y="1153033"/>
                  </a:lnTo>
                  <a:lnTo>
                    <a:pt x="1086993" y="1121918"/>
                  </a:lnTo>
                  <a:lnTo>
                    <a:pt x="1118996" y="1089914"/>
                  </a:lnTo>
                  <a:lnTo>
                    <a:pt x="1150112" y="1057020"/>
                  </a:lnTo>
                  <a:lnTo>
                    <a:pt x="1180083" y="1023238"/>
                  </a:lnTo>
                  <a:lnTo>
                    <a:pt x="1209294" y="988568"/>
                  </a:lnTo>
                  <a:lnTo>
                    <a:pt x="1237360" y="953007"/>
                  </a:lnTo>
                  <a:lnTo>
                    <a:pt x="1264539" y="916686"/>
                  </a:lnTo>
                  <a:lnTo>
                    <a:pt x="1290574" y="879475"/>
                  </a:lnTo>
                  <a:lnTo>
                    <a:pt x="1315593" y="841628"/>
                  </a:lnTo>
                  <a:lnTo>
                    <a:pt x="1339469" y="802894"/>
                  </a:lnTo>
                  <a:lnTo>
                    <a:pt x="1362329" y="763397"/>
                  </a:lnTo>
                  <a:lnTo>
                    <a:pt x="1383919" y="723264"/>
                  </a:lnTo>
                  <a:lnTo>
                    <a:pt x="1404493" y="682371"/>
                  </a:lnTo>
                  <a:lnTo>
                    <a:pt x="1423924" y="640841"/>
                  </a:lnTo>
                  <a:lnTo>
                    <a:pt x="1442084" y="598677"/>
                  </a:lnTo>
                  <a:lnTo>
                    <a:pt x="1459103" y="555751"/>
                  </a:lnTo>
                  <a:lnTo>
                    <a:pt x="1474851" y="512317"/>
                  </a:lnTo>
                  <a:lnTo>
                    <a:pt x="1489329" y="468249"/>
                  </a:lnTo>
                  <a:lnTo>
                    <a:pt x="1502537" y="423672"/>
                  </a:lnTo>
                  <a:lnTo>
                    <a:pt x="1514347" y="378587"/>
                  </a:lnTo>
                  <a:lnTo>
                    <a:pt x="1525016" y="332866"/>
                  </a:lnTo>
                  <a:lnTo>
                    <a:pt x="1534287" y="286638"/>
                  </a:lnTo>
                  <a:lnTo>
                    <a:pt x="1542160" y="239902"/>
                  </a:lnTo>
                  <a:lnTo>
                    <a:pt x="1548638" y="192786"/>
                  </a:lnTo>
                  <a:lnTo>
                    <a:pt x="1553718" y="145161"/>
                  </a:lnTo>
                  <a:lnTo>
                    <a:pt x="1557401" y="97154"/>
                  </a:lnTo>
                  <a:lnTo>
                    <a:pt x="1559559" y="48767"/>
                  </a:lnTo>
                  <a:lnTo>
                    <a:pt x="1560321" y="0"/>
                  </a:lnTo>
                  <a:close/>
                </a:path>
              </a:pathLst>
            </a:custGeom>
            <a:solidFill>
              <a:srgbClr val="00BD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266444" y="6152387"/>
              <a:ext cx="1560830" cy="1563370"/>
            </a:xfrm>
            <a:custGeom>
              <a:avLst/>
              <a:gdLst/>
              <a:ahLst/>
              <a:cxnLst/>
              <a:rect l="l" t="t" r="r" b="b"/>
              <a:pathLst>
                <a:path w="1560830" h="1563370">
                  <a:moveTo>
                    <a:pt x="1560322" y="0"/>
                  </a:moveTo>
                  <a:lnTo>
                    <a:pt x="0" y="0"/>
                  </a:lnTo>
                  <a:lnTo>
                    <a:pt x="736" y="48767"/>
                  </a:lnTo>
                  <a:lnTo>
                    <a:pt x="2959" y="97154"/>
                  </a:lnTo>
                  <a:lnTo>
                    <a:pt x="6603" y="145161"/>
                  </a:lnTo>
                  <a:lnTo>
                    <a:pt x="11684" y="192786"/>
                  </a:lnTo>
                  <a:lnTo>
                    <a:pt x="18161" y="239902"/>
                  </a:lnTo>
                  <a:lnTo>
                    <a:pt x="26034" y="286638"/>
                  </a:lnTo>
                  <a:lnTo>
                    <a:pt x="35306" y="332866"/>
                  </a:lnTo>
                  <a:lnTo>
                    <a:pt x="45974" y="378587"/>
                  </a:lnTo>
                  <a:lnTo>
                    <a:pt x="57784" y="423672"/>
                  </a:lnTo>
                  <a:lnTo>
                    <a:pt x="70993" y="468249"/>
                  </a:lnTo>
                  <a:lnTo>
                    <a:pt x="85471" y="512317"/>
                  </a:lnTo>
                  <a:lnTo>
                    <a:pt x="101218" y="555751"/>
                  </a:lnTo>
                  <a:lnTo>
                    <a:pt x="118237" y="598677"/>
                  </a:lnTo>
                  <a:lnTo>
                    <a:pt x="136397" y="640841"/>
                  </a:lnTo>
                  <a:lnTo>
                    <a:pt x="155828" y="682371"/>
                  </a:lnTo>
                  <a:lnTo>
                    <a:pt x="176403" y="723264"/>
                  </a:lnTo>
                  <a:lnTo>
                    <a:pt x="197993" y="763397"/>
                  </a:lnTo>
                  <a:lnTo>
                    <a:pt x="220853" y="802894"/>
                  </a:lnTo>
                  <a:lnTo>
                    <a:pt x="244728" y="841628"/>
                  </a:lnTo>
                  <a:lnTo>
                    <a:pt x="269747" y="879475"/>
                  </a:lnTo>
                  <a:lnTo>
                    <a:pt x="295783" y="916686"/>
                  </a:lnTo>
                  <a:lnTo>
                    <a:pt x="322961" y="953007"/>
                  </a:lnTo>
                  <a:lnTo>
                    <a:pt x="351028" y="988568"/>
                  </a:lnTo>
                  <a:lnTo>
                    <a:pt x="380111" y="1023238"/>
                  </a:lnTo>
                  <a:lnTo>
                    <a:pt x="410210" y="1057020"/>
                  </a:lnTo>
                  <a:lnTo>
                    <a:pt x="441325" y="1089914"/>
                  </a:lnTo>
                  <a:lnTo>
                    <a:pt x="473329" y="1121918"/>
                  </a:lnTo>
                  <a:lnTo>
                    <a:pt x="506094" y="1153033"/>
                  </a:lnTo>
                  <a:lnTo>
                    <a:pt x="539876" y="1183132"/>
                  </a:lnTo>
                  <a:lnTo>
                    <a:pt x="574548" y="1212214"/>
                  </a:lnTo>
                  <a:lnTo>
                    <a:pt x="609981" y="1240409"/>
                  </a:lnTo>
                  <a:lnTo>
                    <a:pt x="646303" y="1267460"/>
                  </a:lnTo>
                  <a:lnTo>
                    <a:pt x="683387" y="1293622"/>
                  </a:lnTo>
                  <a:lnTo>
                    <a:pt x="721360" y="1318514"/>
                  </a:lnTo>
                  <a:lnTo>
                    <a:pt x="759968" y="1342517"/>
                  </a:lnTo>
                  <a:lnTo>
                    <a:pt x="799338" y="1365250"/>
                  </a:lnTo>
                  <a:lnTo>
                    <a:pt x="839469" y="1386967"/>
                  </a:lnTo>
                  <a:lnTo>
                    <a:pt x="880237" y="1407541"/>
                  </a:lnTo>
                  <a:lnTo>
                    <a:pt x="921638" y="1426845"/>
                  </a:lnTo>
                  <a:lnTo>
                    <a:pt x="963803" y="1445133"/>
                  </a:lnTo>
                  <a:lnTo>
                    <a:pt x="1006475" y="1462024"/>
                  </a:lnTo>
                  <a:lnTo>
                    <a:pt x="1049782" y="1477772"/>
                  </a:lnTo>
                  <a:lnTo>
                    <a:pt x="1093724" y="1492250"/>
                  </a:lnTo>
                  <a:lnTo>
                    <a:pt x="1138174" y="1505458"/>
                  </a:lnTo>
                  <a:lnTo>
                    <a:pt x="1183258" y="1517395"/>
                  </a:lnTo>
                  <a:lnTo>
                    <a:pt x="1228725" y="1527937"/>
                  </a:lnTo>
                  <a:lnTo>
                    <a:pt x="1274826" y="1537208"/>
                  </a:lnTo>
                  <a:lnTo>
                    <a:pt x="1321308" y="1545082"/>
                  </a:lnTo>
                  <a:lnTo>
                    <a:pt x="1368298" y="1551559"/>
                  </a:lnTo>
                  <a:lnTo>
                    <a:pt x="1415669" y="1556639"/>
                  </a:lnTo>
                  <a:lnTo>
                    <a:pt x="1463548" y="1560322"/>
                  </a:lnTo>
                  <a:lnTo>
                    <a:pt x="1511808" y="1562481"/>
                  </a:lnTo>
                  <a:lnTo>
                    <a:pt x="1560322" y="1563243"/>
                  </a:lnTo>
                  <a:lnTo>
                    <a:pt x="1560322" y="0"/>
                  </a:lnTo>
                  <a:close/>
                </a:path>
              </a:pathLst>
            </a:custGeom>
            <a:solidFill>
              <a:srgbClr val="7B91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266444" y="4590287"/>
              <a:ext cx="1560830" cy="1562100"/>
            </a:xfrm>
            <a:custGeom>
              <a:avLst/>
              <a:gdLst/>
              <a:ahLst/>
              <a:cxnLst/>
              <a:rect l="l" t="t" r="r" b="b"/>
              <a:pathLst>
                <a:path w="1560830" h="1562100">
                  <a:moveTo>
                    <a:pt x="1560322" y="0"/>
                  </a:moveTo>
                  <a:lnTo>
                    <a:pt x="1511808" y="762"/>
                  </a:lnTo>
                  <a:lnTo>
                    <a:pt x="1463548" y="2921"/>
                  </a:lnTo>
                  <a:lnTo>
                    <a:pt x="1415669" y="6603"/>
                  </a:lnTo>
                  <a:lnTo>
                    <a:pt x="1368298" y="11684"/>
                  </a:lnTo>
                  <a:lnTo>
                    <a:pt x="1321308" y="18287"/>
                  </a:lnTo>
                  <a:lnTo>
                    <a:pt x="1274826" y="26162"/>
                  </a:lnTo>
                  <a:lnTo>
                    <a:pt x="1228725" y="35433"/>
                  </a:lnTo>
                  <a:lnTo>
                    <a:pt x="1183258" y="45974"/>
                  </a:lnTo>
                  <a:lnTo>
                    <a:pt x="1138174" y="57912"/>
                  </a:lnTo>
                  <a:lnTo>
                    <a:pt x="1093724" y="71120"/>
                  </a:lnTo>
                  <a:lnTo>
                    <a:pt x="1049782" y="85598"/>
                  </a:lnTo>
                  <a:lnTo>
                    <a:pt x="1006475" y="101346"/>
                  </a:lnTo>
                  <a:lnTo>
                    <a:pt x="963803" y="118363"/>
                  </a:lnTo>
                  <a:lnTo>
                    <a:pt x="921638" y="136525"/>
                  </a:lnTo>
                  <a:lnTo>
                    <a:pt x="880237" y="155956"/>
                  </a:lnTo>
                  <a:lnTo>
                    <a:pt x="839469" y="176529"/>
                  </a:lnTo>
                  <a:lnTo>
                    <a:pt x="799338" y="198247"/>
                  </a:lnTo>
                  <a:lnTo>
                    <a:pt x="759968" y="221107"/>
                  </a:lnTo>
                  <a:lnTo>
                    <a:pt x="721360" y="244983"/>
                  </a:lnTo>
                  <a:lnTo>
                    <a:pt x="683387" y="270128"/>
                  </a:lnTo>
                  <a:lnTo>
                    <a:pt x="646303" y="296163"/>
                  </a:lnTo>
                  <a:lnTo>
                    <a:pt x="609981" y="323341"/>
                  </a:lnTo>
                  <a:lnTo>
                    <a:pt x="574548" y="351409"/>
                  </a:lnTo>
                  <a:lnTo>
                    <a:pt x="539876" y="380619"/>
                  </a:lnTo>
                  <a:lnTo>
                    <a:pt x="506094" y="410717"/>
                  </a:lnTo>
                  <a:lnTo>
                    <a:pt x="473329" y="441833"/>
                  </a:lnTo>
                  <a:lnTo>
                    <a:pt x="441325" y="473837"/>
                  </a:lnTo>
                  <a:lnTo>
                    <a:pt x="410210" y="506729"/>
                  </a:lnTo>
                  <a:lnTo>
                    <a:pt x="380111" y="540512"/>
                  </a:lnTo>
                  <a:lnTo>
                    <a:pt x="351028" y="575183"/>
                  </a:lnTo>
                  <a:lnTo>
                    <a:pt x="322961" y="610742"/>
                  </a:lnTo>
                  <a:lnTo>
                    <a:pt x="295783" y="647064"/>
                  </a:lnTo>
                  <a:lnTo>
                    <a:pt x="269747" y="684149"/>
                  </a:lnTo>
                  <a:lnTo>
                    <a:pt x="244728" y="722122"/>
                  </a:lnTo>
                  <a:lnTo>
                    <a:pt x="220853" y="760729"/>
                  </a:lnTo>
                  <a:lnTo>
                    <a:pt x="197993" y="800226"/>
                  </a:lnTo>
                  <a:lnTo>
                    <a:pt x="176403" y="840359"/>
                  </a:lnTo>
                  <a:lnTo>
                    <a:pt x="155828" y="881126"/>
                  </a:lnTo>
                  <a:lnTo>
                    <a:pt x="136397" y="922654"/>
                  </a:lnTo>
                  <a:lnTo>
                    <a:pt x="118237" y="964819"/>
                  </a:lnTo>
                  <a:lnTo>
                    <a:pt x="101218" y="1007617"/>
                  </a:lnTo>
                  <a:lnTo>
                    <a:pt x="85471" y="1050925"/>
                  </a:lnTo>
                  <a:lnTo>
                    <a:pt x="70993" y="1094994"/>
                  </a:lnTo>
                  <a:lnTo>
                    <a:pt x="57784" y="1139444"/>
                  </a:lnTo>
                  <a:lnTo>
                    <a:pt x="45974" y="1184528"/>
                  </a:lnTo>
                  <a:lnTo>
                    <a:pt x="35306" y="1230122"/>
                  </a:lnTo>
                  <a:lnTo>
                    <a:pt x="26034" y="1276223"/>
                  </a:lnTo>
                  <a:lnTo>
                    <a:pt x="18161" y="1322832"/>
                  </a:lnTo>
                  <a:lnTo>
                    <a:pt x="11684" y="1369822"/>
                  </a:lnTo>
                  <a:lnTo>
                    <a:pt x="6603" y="1417320"/>
                  </a:lnTo>
                  <a:lnTo>
                    <a:pt x="2959" y="1465199"/>
                  </a:lnTo>
                  <a:lnTo>
                    <a:pt x="736" y="1513459"/>
                  </a:lnTo>
                  <a:lnTo>
                    <a:pt x="0" y="1562100"/>
                  </a:lnTo>
                  <a:lnTo>
                    <a:pt x="1560322" y="1562100"/>
                  </a:lnTo>
                  <a:lnTo>
                    <a:pt x="1560322" y="0"/>
                  </a:lnTo>
                  <a:close/>
                </a:path>
              </a:pathLst>
            </a:custGeom>
            <a:solidFill>
              <a:srgbClr val="0475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827019" y="4590287"/>
              <a:ext cx="1560830" cy="1562100"/>
            </a:xfrm>
            <a:custGeom>
              <a:avLst/>
              <a:gdLst/>
              <a:ahLst/>
              <a:cxnLst/>
              <a:rect l="l" t="t" r="r" b="b"/>
              <a:pathLst>
                <a:path w="1560829" h="1562100">
                  <a:moveTo>
                    <a:pt x="0" y="0"/>
                  </a:moveTo>
                  <a:lnTo>
                    <a:pt x="0" y="1562100"/>
                  </a:lnTo>
                  <a:lnTo>
                    <a:pt x="1560321" y="1562100"/>
                  </a:lnTo>
                  <a:lnTo>
                    <a:pt x="1559559" y="1513459"/>
                  </a:lnTo>
                  <a:lnTo>
                    <a:pt x="1557401" y="1465199"/>
                  </a:lnTo>
                  <a:lnTo>
                    <a:pt x="1553718" y="1417320"/>
                  </a:lnTo>
                  <a:lnTo>
                    <a:pt x="1548638" y="1369822"/>
                  </a:lnTo>
                  <a:lnTo>
                    <a:pt x="1542160" y="1322832"/>
                  </a:lnTo>
                  <a:lnTo>
                    <a:pt x="1534287" y="1276223"/>
                  </a:lnTo>
                  <a:lnTo>
                    <a:pt x="1525016" y="1230122"/>
                  </a:lnTo>
                  <a:lnTo>
                    <a:pt x="1514347" y="1184528"/>
                  </a:lnTo>
                  <a:lnTo>
                    <a:pt x="1502537" y="1139444"/>
                  </a:lnTo>
                  <a:lnTo>
                    <a:pt x="1489329" y="1094994"/>
                  </a:lnTo>
                  <a:lnTo>
                    <a:pt x="1474851" y="1050925"/>
                  </a:lnTo>
                  <a:lnTo>
                    <a:pt x="1459103" y="1007617"/>
                  </a:lnTo>
                  <a:lnTo>
                    <a:pt x="1442084" y="964819"/>
                  </a:lnTo>
                  <a:lnTo>
                    <a:pt x="1423924" y="922654"/>
                  </a:lnTo>
                  <a:lnTo>
                    <a:pt x="1404493" y="881126"/>
                  </a:lnTo>
                  <a:lnTo>
                    <a:pt x="1383919" y="840359"/>
                  </a:lnTo>
                  <a:lnTo>
                    <a:pt x="1362329" y="800226"/>
                  </a:lnTo>
                  <a:lnTo>
                    <a:pt x="1339469" y="760729"/>
                  </a:lnTo>
                  <a:lnTo>
                    <a:pt x="1315593" y="722122"/>
                  </a:lnTo>
                  <a:lnTo>
                    <a:pt x="1290574" y="684149"/>
                  </a:lnTo>
                  <a:lnTo>
                    <a:pt x="1264539" y="647064"/>
                  </a:lnTo>
                  <a:lnTo>
                    <a:pt x="1237360" y="610742"/>
                  </a:lnTo>
                  <a:lnTo>
                    <a:pt x="1209294" y="575183"/>
                  </a:lnTo>
                  <a:lnTo>
                    <a:pt x="1180083" y="540512"/>
                  </a:lnTo>
                  <a:lnTo>
                    <a:pt x="1150112" y="506729"/>
                  </a:lnTo>
                  <a:lnTo>
                    <a:pt x="1118996" y="473837"/>
                  </a:lnTo>
                  <a:lnTo>
                    <a:pt x="1086993" y="441833"/>
                  </a:lnTo>
                  <a:lnTo>
                    <a:pt x="1054227" y="410717"/>
                  </a:lnTo>
                  <a:lnTo>
                    <a:pt x="1020444" y="380619"/>
                  </a:lnTo>
                  <a:lnTo>
                    <a:pt x="985774" y="351409"/>
                  </a:lnTo>
                  <a:lnTo>
                    <a:pt x="950341" y="323341"/>
                  </a:lnTo>
                  <a:lnTo>
                    <a:pt x="914019" y="296163"/>
                  </a:lnTo>
                  <a:lnTo>
                    <a:pt x="876934" y="270128"/>
                  </a:lnTo>
                  <a:lnTo>
                    <a:pt x="838962" y="244983"/>
                  </a:lnTo>
                  <a:lnTo>
                    <a:pt x="800354" y="221107"/>
                  </a:lnTo>
                  <a:lnTo>
                    <a:pt x="760983" y="198247"/>
                  </a:lnTo>
                  <a:lnTo>
                    <a:pt x="720852" y="176529"/>
                  </a:lnTo>
                  <a:lnTo>
                    <a:pt x="680084" y="155956"/>
                  </a:lnTo>
                  <a:lnTo>
                    <a:pt x="638682" y="136525"/>
                  </a:lnTo>
                  <a:lnTo>
                    <a:pt x="596519" y="118363"/>
                  </a:lnTo>
                  <a:lnTo>
                    <a:pt x="553846" y="101346"/>
                  </a:lnTo>
                  <a:lnTo>
                    <a:pt x="510540" y="85598"/>
                  </a:lnTo>
                  <a:lnTo>
                    <a:pt x="466597" y="71120"/>
                  </a:lnTo>
                  <a:lnTo>
                    <a:pt x="422148" y="57912"/>
                  </a:lnTo>
                  <a:lnTo>
                    <a:pt x="377063" y="45974"/>
                  </a:lnTo>
                  <a:lnTo>
                    <a:pt x="331597" y="35433"/>
                  </a:lnTo>
                  <a:lnTo>
                    <a:pt x="285496" y="26162"/>
                  </a:lnTo>
                  <a:lnTo>
                    <a:pt x="239013" y="18287"/>
                  </a:lnTo>
                  <a:lnTo>
                    <a:pt x="192024" y="11684"/>
                  </a:lnTo>
                  <a:lnTo>
                    <a:pt x="144653" y="6603"/>
                  </a:lnTo>
                  <a:lnTo>
                    <a:pt x="96774" y="2921"/>
                  </a:lnTo>
                  <a:lnTo>
                    <a:pt x="48513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93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351788" y="4675631"/>
              <a:ext cx="2950210" cy="2957830"/>
            </a:xfrm>
            <a:custGeom>
              <a:avLst/>
              <a:gdLst/>
              <a:ahLst/>
              <a:cxnLst/>
              <a:rect l="l" t="t" r="r" b="b"/>
              <a:pathLst>
                <a:path w="2950210" h="2957829">
                  <a:moveTo>
                    <a:pt x="1474978" y="0"/>
                  </a:moveTo>
                  <a:lnTo>
                    <a:pt x="1427353" y="762"/>
                  </a:lnTo>
                  <a:lnTo>
                    <a:pt x="1379982" y="3047"/>
                  </a:lnTo>
                  <a:lnTo>
                    <a:pt x="1332992" y="6730"/>
                  </a:lnTo>
                  <a:lnTo>
                    <a:pt x="1286510" y="11937"/>
                  </a:lnTo>
                  <a:lnTo>
                    <a:pt x="1240409" y="18668"/>
                  </a:lnTo>
                  <a:lnTo>
                    <a:pt x="1194816" y="26669"/>
                  </a:lnTo>
                  <a:lnTo>
                    <a:pt x="1149604" y="36067"/>
                  </a:lnTo>
                  <a:lnTo>
                    <a:pt x="1105027" y="46862"/>
                  </a:lnTo>
                  <a:lnTo>
                    <a:pt x="1060958" y="59054"/>
                  </a:lnTo>
                  <a:lnTo>
                    <a:pt x="1017524" y="72516"/>
                  </a:lnTo>
                  <a:lnTo>
                    <a:pt x="974598" y="87248"/>
                  </a:lnTo>
                  <a:lnTo>
                    <a:pt x="932180" y="103377"/>
                  </a:lnTo>
                  <a:lnTo>
                    <a:pt x="890524" y="120650"/>
                  </a:lnTo>
                  <a:lnTo>
                    <a:pt x="849503" y="139191"/>
                  </a:lnTo>
                  <a:lnTo>
                    <a:pt x="809117" y="158876"/>
                  </a:lnTo>
                  <a:lnTo>
                    <a:pt x="769493" y="179831"/>
                  </a:lnTo>
                  <a:lnTo>
                    <a:pt x="730631" y="201929"/>
                  </a:lnTo>
                  <a:lnTo>
                    <a:pt x="692404" y="225170"/>
                  </a:lnTo>
                  <a:lnTo>
                    <a:pt x="654938" y="249427"/>
                  </a:lnTo>
                  <a:lnTo>
                    <a:pt x="618363" y="274827"/>
                  </a:lnTo>
                  <a:lnTo>
                    <a:pt x="582549" y="301370"/>
                  </a:lnTo>
                  <a:lnTo>
                    <a:pt x="547497" y="328929"/>
                  </a:lnTo>
                  <a:lnTo>
                    <a:pt x="513461" y="357377"/>
                  </a:lnTo>
                  <a:lnTo>
                    <a:pt x="480187" y="386968"/>
                  </a:lnTo>
                  <a:lnTo>
                    <a:pt x="447801" y="417575"/>
                  </a:lnTo>
                  <a:lnTo>
                    <a:pt x="416432" y="448944"/>
                  </a:lnTo>
                  <a:lnTo>
                    <a:pt x="385953" y="481456"/>
                  </a:lnTo>
                  <a:lnTo>
                    <a:pt x="356488" y="514730"/>
                  </a:lnTo>
                  <a:lnTo>
                    <a:pt x="328041" y="548893"/>
                  </a:lnTo>
                  <a:lnTo>
                    <a:pt x="300609" y="584072"/>
                  </a:lnTo>
                  <a:lnTo>
                    <a:pt x="274193" y="619887"/>
                  </a:lnTo>
                  <a:lnTo>
                    <a:pt x="248793" y="656589"/>
                  </a:lnTo>
                  <a:lnTo>
                    <a:pt x="224536" y="694181"/>
                  </a:lnTo>
                  <a:lnTo>
                    <a:pt x="201422" y="732408"/>
                  </a:lnTo>
                  <a:lnTo>
                    <a:pt x="179324" y="771525"/>
                  </a:lnTo>
                  <a:lnTo>
                    <a:pt x="158496" y="811276"/>
                  </a:lnTo>
                  <a:lnTo>
                    <a:pt x="138811" y="851662"/>
                  </a:lnTo>
                  <a:lnTo>
                    <a:pt x="120396" y="892809"/>
                  </a:lnTo>
                  <a:lnTo>
                    <a:pt x="103124" y="934592"/>
                  </a:lnTo>
                  <a:lnTo>
                    <a:pt x="87122" y="977010"/>
                  </a:lnTo>
                  <a:lnTo>
                    <a:pt x="72390" y="1020063"/>
                  </a:lnTo>
                  <a:lnTo>
                    <a:pt x="58928" y="1063625"/>
                  </a:lnTo>
                  <a:lnTo>
                    <a:pt x="46736" y="1107820"/>
                  </a:lnTo>
                  <a:lnTo>
                    <a:pt x="36068" y="1152652"/>
                  </a:lnTo>
                  <a:lnTo>
                    <a:pt x="26543" y="1197864"/>
                  </a:lnTo>
                  <a:lnTo>
                    <a:pt x="18542" y="1243583"/>
                  </a:lnTo>
                  <a:lnTo>
                    <a:pt x="11937" y="1289812"/>
                  </a:lnTo>
                  <a:lnTo>
                    <a:pt x="6731" y="1336420"/>
                  </a:lnTo>
                  <a:lnTo>
                    <a:pt x="3048" y="1383538"/>
                  </a:lnTo>
                  <a:lnTo>
                    <a:pt x="762" y="1431035"/>
                  </a:lnTo>
                  <a:lnTo>
                    <a:pt x="0" y="1478788"/>
                  </a:lnTo>
                  <a:lnTo>
                    <a:pt x="762" y="1526666"/>
                  </a:lnTo>
                  <a:lnTo>
                    <a:pt x="3048" y="1574164"/>
                  </a:lnTo>
                  <a:lnTo>
                    <a:pt x="6731" y="1621281"/>
                  </a:lnTo>
                  <a:lnTo>
                    <a:pt x="11937" y="1667890"/>
                  </a:lnTo>
                  <a:lnTo>
                    <a:pt x="18542" y="1714118"/>
                  </a:lnTo>
                  <a:lnTo>
                    <a:pt x="26543" y="1759839"/>
                  </a:lnTo>
                  <a:lnTo>
                    <a:pt x="36068" y="1805051"/>
                  </a:lnTo>
                  <a:lnTo>
                    <a:pt x="46736" y="1849881"/>
                  </a:lnTo>
                  <a:lnTo>
                    <a:pt x="58928" y="1893951"/>
                  </a:lnTo>
                  <a:lnTo>
                    <a:pt x="72390" y="1937639"/>
                  </a:lnTo>
                  <a:lnTo>
                    <a:pt x="87122" y="1980691"/>
                  </a:lnTo>
                  <a:lnTo>
                    <a:pt x="103124" y="2023109"/>
                  </a:lnTo>
                  <a:lnTo>
                    <a:pt x="120396" y="2064892"/>
                  </a:lnTo>
                  <a:lnTo>
                    <a:pt x="138811" y="2106041"/>
                  </a:lnTo>
                  <a:lnTo>
                    <a:pt x="158496" y="2146427"/>
                  </a:lnTo>
                  <a:lnTo>
                    <a:pt x="179324" y="2186178"/>
                  </a:lnTo>
                  <a:lnTo>
                    <a:pt x="201422" y="2225293"/>
                  </a:lnTo>
                  <a:lnTo>
                    <a:pt x="224536" y="2263520"/>
                  </a:lnTo>
                  <a:lnTo>
                    <a:pt x="248793" y="2301113"/>
                  </a:lnTo>
                  <a:lnTo>
                    <a:pt x="274193" y="2337816"/>
                  </a:lnTo>
                  <a:lnTo>
                    <a:pt x="300609" y="2373629"/>
                  </a:lnTo>
                  <a:lnTo>
                    <a:pt x="328041" y="2408809"/>
                  </a:lnTo>
                  <a:lnTo>
                    <a:pt x="356488" y="2442972"/>
                  </a:lnTo>
                  <a:lnTo>
                    <a:pt x="385953" y="2476245"/>
                  </a:lnTo>
                  <a:lnTo>
                    <a:pt x="416432" y="2508757"/>
                  </a:lnTo>
                  <a:lnTo>
                    <a:pt x="447801" y="2540126"/>
                  </a:lnTo>
                  <a:lnTo>
                    <a:pt x="480187" y="2570734"/>
                  </a:lnTo>
                  <a:lnTo>
                    <a:pt x="513461" y="2600324"/>
                  </a:lnTo>
                  <a:lnTo>
                    <a:pt x="547497" y="2628772"/>
                  </a:lnTo>
                  <a:lnTo>
                    <a:pt x="582549" y="2656331"/>
                  </a:lnTo>
                  <a:lnTo>
                    <a:pt x="618363" y="2682874"/>
                  </a:lnTo>
                  <a:lnTo>
                    <a:pt x="654938" y="2708274"/>
                  </a:lnTo>
                  <a:lnTo>
                    <a:pt x="692404" y="2732531"/>
                  </a:lnTo>
                  <a:lnTo>
                    <a:pt x="730631" y="2755772"/>
                  </a:lnTo>
                  <a:lnTo>
                    <a:pt x="769493" y="2777870"/>
                  </a:lnTo>
                  <a:lnTo>
                    <a:pt x="809117" y="2798825"/>
                  </a:lnTo>
                  <a:lnTo>
                    <a:pt x="849503" y="2818510"/>
                  </a:lnTo>
                  <a:lnTo>
                    <a:pt x="890524" y="2837053"/>
                  </a:lnTo>
                  <a:lnTo>
                    <a:pt x="932180" y="2854324"/>
                  </a:lnTo>
                  <a:lnTo>
                    <a:pt x="974598" y="2870454"/>
                  </a:lnTo>
                  <a:lnTo>
                    <a:pt x="1017524" y="2885185"/>
                  </a:lnTo>
                  <a:lnTo>
                    <a:pt x="1060958" y="2898647"/>
                  </a:lnTo>
                  <a:lnTo>
                    <a:pt x="1105027" y="2910840"/>
                  </a:lnTo>
                  <a:lnTo>
                    <a:pt x="1149604" y="2921635"/>
                  </a:lnTo>
                  <a:lnTo>
                    <a:pt x="1194816" y="2931032"/>
                  </a:lnTo>
                  <a:lnTo>
                    <a:pt x="1240409" y="2939034"/>
                  </a:lnTo>
                  <a:lnTo>
                    <a:pt x="1286510" y="2945765"/>
                  </a:lnTo>
                  <a:lnTo>
                    <a:pt x="1332992" y="2950972"/>
                  </a:lnTo>
                  <a:lnTo>
                    <a:pt x="1379982" y="2954654"/>
                  </a:lnTo>
                  <a:lnTo>
                    <a:pt x="1427353" y="2956941"/>
                  </a:lnTo>
                  <a:lnTo>
                    <a:pt x="1474978" y="2957703"/>
                  </a:lnTo>
                  <a:lnTo>
                    <a:pt x="1522730" y="2956941"/>
                  </a:lnTo>
                  <a:lnTo>
                    <a:pt x="1570101" y="2954654"/>
                  </a:lnTo>
                  <a:lnTo>
                    <a:pt x="1617091" y="2950972"/>
                  </a:lnTo>
                  <a:lnTo>
                    <a:pt x="1663573" y="2945765"/>
                  </a:lnTo>
                  <a:lnTo>
                    <a:pt x="1709674" y="2939034"/>
                  </a:lnTo>
                  <a:lnTo>
                    <a:pt x="1755267" y="2931032"/>
                  </a:lnTo>
                  <a:lnTo>
                    <a:pt x="1800479" y="2921635"/>
                  </a:lnTo>
                  <a:lnTo>
                    <a:pt x="1845056" y="2910840"/>
                  </a:lnTo>
                  <a:lnTo>
                    <a:pt x="1889125" y="2898647"/>
                  </a:lnTo>
                  <a:lnTo>
                    <a:pt x="1932559" y="2885185"/>
                  </a:lnTo>
                  <a:lnTo>
                    <a:pt x="1975485" y="2870454"/>
                  </a:lnTo>
                  <a:lnTo>
                    <a:pt x="2017902" y="2854324"/>
                  </a:lnTo>
                  <a:lnTo>
                    <a:pt x="2059559" y="2837053"/>
                  </a:lnTo>
                  <a:lnTo>
                    <a:pt x="2100579" y="2818510"/>
                  </a:lnTo>
                  <a:lnTo>
                    <a:pt x="2140966" y="2798825"/>
                  </a:lnTo>
                  <a:lnTo>
                    <a:pt x="2180590" y="2777870"/>
                  </a:lnTo>
                  <a:lnTo>
                    <a:pt x="2219452" y="2755772"/>
                  </a:lnTo>
                  <a:lnTo>
                    <a:pt x="2257679" y="2732531"/>
                  </a:lnTo>
                  <a:lnTo>
                    <a:pt x="2295144" y="2708274"/>
                  </a:lnTo>
                  <a:lnTo>
                    <a:pt x="2331720" y="2682874"/>
                  </a:lnTo>
                  <a:lnTo>
                    <a:pt x="2367534" y="2656331"/>
                  </a:lnTo>
                  <a:lnTo>
                    <a:pt x="2402586" y="2628772"/>
                  </a:lnTo>
                  <a:lnTo>
                    <a:pt x="2436622" y="2600324"/>
                  </a:lnTo>
                  <a:lnTo>
                    <a:pt x="2469896" y="2570734"/>
                  </a:lnTo>
                  <a:lnTo>
                    <a:pt x="2502281" y="2540126"/>
                  </a:lnTo>
                  <a:lnTo>
                    <a:pt x="2533650" y="2508757"/>
                  </a:lnTo>
                  <a:lnTo>
                    <a:pt x="2564129" y="2476245"/>
                  </a:lnTo>
                  <a:lnTo>
                    <a:pt x="2593594" y="2442972"/>
                  </a:lnTo>
                  <a:lnTo>
                    <a:pt x="2622041" y="2408809"/>
                  </a:lnTo>
                  <a:lnTo>
                    <a:pt x="2649474" y="2373629"/>
                  </a:lnTo>
                  <a:lnTo>
                    <a:pt x="2675890" y="2337816"/>
                  </a:lnTo>
                  <a:lnTo>
                    <a:pt x="2701290" y="2301113"/>
                  </a:lnTo>
                  <a:lnTo>
                    <a:pt x="2725547" y="2263520"/>
                  </a:lnTo>
                  <a:lnTo>
                    <a:pt x="2748661" y="2225293"/>
                  </a:lnTo>
                  <a:lnTo>
                    <a:pt x="2770759" y="2186178"/>
                  </a:lnTo>
                  <a:lnTo>
                    <a:pt x="2791587" y="2146427"/>
                  </a:lnTo>
                  <a:lnTo>
                    <a:pt x="2811272" y="2106041"/>
                  </a:lnTo>
                  <a:lnTo>
                    <a:pt x="2829687" y="2064892"/>
                  </a:lnTo>
                  <a:lnTo>
                    <a:pt x="2846959" y="2023109"/>
                  </a:lnTo>
                  <a:lnTo>
                    <a:pt x="2862961" y="1980691"/>
                  </a:lnTo>
                  <a:lnTo>
                    <a:pt x="2877692" y="1937639"/>
                  </a:lnTo>
                  <a:lnTo>
                    <a:pt x="2891154" y="1893951"/>
                  </a:lnTo>
                  <a:lnTo>
                    <a:pt x="2903347" y="1849881"/>
                  </a:lnTo>
                  <a:lnTo>
                    <a:pt x="2914015" y="1805051"/>
                  </a:lnTo>
                  <a:lnTo>
                    <a:pt x="2923540" y="1759839"/>
                  </a:lnTo>
                  <a:lnTo>
                    <a:pt x="2931541" y="1714118"/>
                  </a:lnTo>
                  <a:lnTo>
                    <a:pt x="2938145" y="1667890"/>
                  </a:lnTo>
                  <a:lnTo>
                    <a:pt x="2943352" y="1621281"/>
                  </a:lnTo>
                  <a:lnTo>
                    <a:pt x="2947035" y="1574164"/>
                  </a:lnTo>
                  <a:lnTo>
                    <a:pt x="2949321" y="1526666"/>
                  </a:lnTo>
                  <a:lnTo>
                    <a:pt x="2950083" y="1478788"/>
                  </a:lnTo>
                  <a:lnTo>
                    <a:pt x="2949321" y="1431035"/>
                  </a:lnTo>
                  <a:lnTo>
                    <a:pt x="2947035" y="1383538"/>
                  </a:lnTo>
                  <a:lnTo>
                    <a:pt x="2943352" y="1336420"/>
                  </a:lnTo>
                  <a:lnTo>
                    <a:pt x="2938145" y="1289812"/>
                  </a:lnTo>
                  <a:lnTo>
                    <a:pt x="2931541" y="1243583"/>
                  </a:lnTo>
                  <a:lnTo>
                    <a:pt x="2923540" y="1197864"/>
                  </a:lnTo>
                  <a:lnTo>
                    <a:pt x="2914015" y="1152652"/>
                  </a:lnTo>
                  <a:lnTo>
                    <a:pt x="2903347" y="1107820"/>
                  </a:lnTo>
                  <a:lnTo>
                    <a:pt x="2891154" y="1063625"/>
                  </a:lnTo>
                  <a:lnTo>
                    <a:pt x="2877692" y="1020063"/>
                  </a:lnTo>
                  <a:lnTo>
                    <a:pt x="2862961" y="977010"/>
                  </a:lnTo>
                  <a:lnTo>
                    <a:pt x="2846959" y="934592"/>
                  </a:lnTo>
                  <a:lnTo>
                    <a:pt x="2829687" y="892809"/>
                  </a:lnTo>
                  <a:lnTo>
                    <a:pt x="2811272" y="851662"/>
                  </a:lnTo>
                  <a:lnTo>
                    <a:pt x="2791587" y="811276"/>
                  </a:lnTo>
                  <a:lnTo>
                    <a:pt x="2770759" y="771525"/>
                  </a:lnTo>
                  <a:lnTo>
                    <a:pt x="2748661" y="732408"/>
                  </a:lnTo>
                  <a:lnTo>
                    <a:pt x="2725547" y="694181"/>
                  </a:lnTo>
                  <a:lnTo>
                    <a:pt x="2701290" y="656589"/>
                  </a:lnTo>
                  <a:lnTo>
                    <a:pt x="2675890" y="619887"/>
                  </a:lnTo>
                  <a:lnTo>
                    <a:pt x="2649474" y="584072"/>
                  </a:lnTo>
                  <a:lnTo>
                    <a:pt x="2622041" y="548893"/>
                  </a:lnTo>
                  <a:lnTo>
                    <a:pt x="2593594" y="514730"/>
                  </a:lnTo>
                  <a:lnTo>
                    <a:pt x="2564129" y="481456"/>
                  </a:lnTo>
                  <a:lnTo>
                    <a:pt x="2533650" y="448944"/>
                  </a:lnTo>
                  <a:lnTo>
                    <a:pt x="2502281" y="417575"/>
                  </a:lnTo>
                  <a:lnTo>
                    <a:pt x="2469896" y="386968"/>
                  </a:lnTo>
                  <a:lnTo>
                    <a:pt x="2436622" y="357377"/>
                  </a:lnTo>
                  <a:lnTo>
                    <a:pt x="2402586" y="328929"/>
                  </a:lnTo>
                  <a:lnTo>
                    <a:pt x="2367534" y="301370"/>
                  </a:lnTo>
                  <a:lnTo>
                    <a:pt x="2331720" y="274827"/>
                  </a:lnTo>
                  <a:lnTo>
                    <a:pt x="2295144" y="249427"/>
                  </a:lnTo>
                  <a:lnTo>
                    <a:pt x="2257679" y="225170"/>
                  </a:lnTo>
                  <a:lnTo>
                    <a:pt x="2219452" y="201929"/>
                  </a:lnTo>
                  <a:lnTo>
                    <a:pt x="2180590" y="179831"/>
                  </a:lnTo>
                  <a:lnTo>
                    <a:pt x="2140966" y="158876"/>
                  </a:lnTo>
                  <a:lnTo>
                    <a:pt x="2100579" y="139191"/>
                  </a:lnTo>
                  <a:lnTo>
                    <a:pt x="2059559" y="120650"/>
                  </a:lnTo>
                  <a:lnTo>
                    <a:pt x="2017902" y="103377"/>
                  </a:lnTo>
                  <a:lnTo>
                    <a:pt x="1975485" y="87248"/>
                  </a:lnTo>
                  <a:lnTo>
                    <a:pt x="1932559" y="72516"/>
                  </a:lnTo>
                  <a:lnTo>
                    <a:pt x="1889125" y="59054"/>
                  </a:lnTo>
                  <a:lnTo>
                    <a:pt x="1845056" y="46862"/>
                  </a:lnTo>
                  <a:lnTo>
                    <a:pt x="1800479" y="36067"/>
                  </a:lnTo>
                  <a:lnTo>
                    <a:pt x="1755267" y="26669"/>
                  </a:lnTo>
                  <a:lnTo>
                    <a:pt x="1709674" y="18668"/>
                  </a:lnTo>
                  <a:lnTo>
                    <a:pt x="1663573" y="11937"/>
                  </a:lnTo>
                  <a:lnTo>
                    <a:pt x="1617091" y="6730"/>
                  </a:lnTo>
                  <a:lnTo>
                    <a:pt x="1570101" y="3047"/>
                  </a:lnTo>
                  <a:lnTo>
                    <a:pt x="1522730" y="762"/>
                  </a:lnTo>
                  <a:lnTo>
                    <a:pt x="1474978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507236" y="4826507"/>
              <a:ext cx="2639695" cy="2644140"/>
            </a:xfrm>
            <a:custGeom>
              <a:avLst/>
              <a:gdLst/>
              <a:ahLst/>
              <a:cxnLst/>
              <a:rect l="l" t="t" r="r" b="b"/>
              <a:pathLst>
                <a:path w="2639695" h="2644140">
                  <a:moveTo>
                    <a:pt x="1319657" y="0"/>
                  </a:moveTo>
                  <a:lnTo>
                    <a:pt x="1271396" y="888"/>
                  </a:lnTo>
                  <a:lnTo>
                    <a:pt x="1223390" y="3428"/>
                  </a:lnTo>
                  <a:lnTo>
                    <a:pt x="1175893" y="7746"/>
                  </a:lnTo>
                  <a:lnTo>
                    <a:pt x="1128902" y="13715"/>
                  </a:lnTo>
                  <a:lnTo>
                    <a:pt x="1082547" y="21336"/>
                  </a:lnTo>
                  <a:lnTo>
                    <a:pt x="1036574" y="30479"/>
                  </a:lnTo>
                  <a:lnTo>
                    <a:pt x="991362" y="41275"/>
                  </a:lnTo>
                  <a:lnTo>
                    <a:pt x="946657" y="53593"/>
                  </a:lnTo>
                  <a:lnTo>
                    <a:pt x="902588" y="67437"/>
                  </a:lnTo>
                  <a:lnTo>
                    <a:pt x="859282" y="82676"/>
                  </a:lnTo>
                  <a:lnTo>
                    <a:pt x="816609" y="99440"/>
                  </a:lnTo>
                  <a:lnTo>
                    <a:pt x="774700" y="117728"/>
                  </a:lnTo>
                  <a:lnTo>
                    <a:pt x="733551" y="137287"/>
                  </a:lnTo>
                  <a:lnTo>
                    <a:pt x="693165" y="158241"/>
                  </a:lnTo>
                  <a:lnTo>
                    <a:pt x="653669" y="180466"/>
                  </a:lnTo>
                  <a:lnTo>
                    <a:pt x="614933" y="204088"/>
                  </a:lnTo>
                  <a:lnTo>
                    <a:pt x="577214" y="228980"/>
                  </a:lnTo>
                  <a:lnTo>
                    <a:pt x="540384" y="255142"/>
                  </a:lnTo>
                  <a:lnTo>
                    <a:pt x="504444" y="282447"/>
                  </a:lnTo>
                  <a:lnTo>
                    <a:pt x="469519" y="310895"/>
                  </a:lnTo>
                  <a:lnTo>
                    <a:pt x="435482" y="340613"/>
                  </a:lnTo>
                  <a:lnTo>
                    <a:pt x="402589" y="371475"/>
                  </a:lnTo>
                  <a:lnTo>
                    <a:pt x="370713" y="403351"/>
                  </a:lnTo>
                  <a:lnTo>
                    <a:pt x="339978" y="436244"/>
                  </a:lnTo>
                  <a:lnTo>
                    <a:pt x="310388" y="470280"/>
                  </a:lnTo>
                  <a:lnTo>
                    <a:pt x="281939" y="505332"/>
                  </a:lnTo>
                  <a:lnTo>
                    <a:pt x="254634" y="541274"/>
                  </a:lnTo>
                  <a:lnTo>
                    <a:pt x="228600" y="578230"/>
                  </a:lnTo>
                  <a:lnTo>
                    <a:pt x="203707" y="616076"/>
                  </a:lnTo>
                  <a:lnTo>
                    <a:pt x="180212" y="654812"/>
                  </a:lnTo>
                  <a:lnTo>
                    <a:pt x="157987" y="694436"/>
                  </a:lnTo>
                  <a:lnTo>
                    <a:pt x="137032" y="734821"/>
                  </a:lnTo>
                  <a:lnTo>
                    <a:pt x="117475" y="776096"/>
                  </a:lnTo>
                  <a:lnTo>
                    <a:pt x="99313" y="818006"/>
                  </a:lnTo>
                  <a:lnTo>
                    <a:pt x="82550" y="860805"/>
                  </a:lnTo>
                  <a:lnTo>
                    <a:pt x="67309" y="904239"/>
                  </a:lnTo>
                  <a:lnTo>
                    <a:pt x="53466" y="948308"/>
                  </a:lnTo>
                  <a:lnTo>
                    <a:pt x="41147" y="993139"/>
                  </a:lnTo>
                  <a:lnTo>
                    <a:pt x="30479" y="1038478"/>
                  </a:lnTo>
                  <a:lnTo>
                    <a:pt x="21208" y="1084452"/>
                  </a:lnTo>
                  <a:lnTo>
                    <a:pt x="13715" y="1130934"/>
                  </a:lnTo>
                  <a:lnTo>
                    <a:pt x="7746" y="1178052"/>
                  </a:lnTo>
                  <a:lnTo>
                    <a:pt x="3428" y="1225550"/>
                  </a:lnTo>
                  <a:lnTo>
                    <a:pt x="888" y="1273555"/>
                  </a:lnTo>
                  <a:lnTo>
                    <a:pt x="0" y="1322069"/>
                  </a:lnTo>
                  <a:lnTo>
                    <a:pt x="888" y="1370583"/>
                  </a:lnTo>
                  <a:lnTo>
                    <a:pt x="3428" y="1418589"/>
                  </a:lnTo>
                  <a:lnTo>
                    <a:pt x="7746" y="1466088"/>
                  </a:lnTo>
                  <a:lnTo>
                    <a:pt x="13715" y="1513204"/>
                  </a:lnTo>
                  <a:lnTo>
                    <a:pt x="21208" y="1559687"/>
                  </a:lnTo>
                  <a:lnTo>
                    <a:pt x="30479" y="1605661"/>
                  </a:lnTo>
                  <a:lnTo>
                    <a:pt x="41147" y="1651000"/>
                  </a:lnTo>
                  <a:lnTo>
                    <a:pt x="53466" y="1695830"/>
                  </a:lnTo>
                  <a:lnTo>
                    <a:pt x="67309" y="1739900"/>
                  </a:lnTo>
                  <a:lnTo>
                    <a:pt x="82550" y="1783333"/>
                  </a:lnTo>
                  <a:lnTo>
                    <a:pt x="99313" y="1826132"/>
                  </a:lnTo>
                  <a:lnTo>
                    <a:pt x="117475" y="1868042"/>
                  </a:lnTo>
                  <a:lnTo>
                    <a:pt x="137032" y="1909317"/>
                  </a:lnTo>
                  <a:lnTo>
                    <a:pt x="157987" y="1949703"/>
                  </a:lnTo>
                  <a:lnTo>
                    <a:pt x="180212" y="1989327"/>
                  </a:lnTo>
                  <a:lnTo>
                    <a:pt x="203707" y="2028063"/>
                  </a:lnTo>
                  <a:lnTo>
                    <a:pt x="228600" y="2065908"/>
                  </a:lnTo>
                  <a:lnTo>
                    <a:pt x="254634" y="2102866"/>
                  </a:lnTo>
                  <a:lnTo>
                    <a:pt x="281939" y="2138806"/>
                  </a:lnTo>
                  <a:lnTo>
                    <a:pt x="310388" y="2173858"/>
                  </a:lnTo>
                  <a:lnTo>
                    <a:pt x="339978" y="2207894"/>
                  </a:lnTo>
                  <a:lnTo>
                    <a:pt x="370713" y="2240787"/>
                  </a:lnTo>
                  <a:lnTo>
                    <a:pt x="402589" y="2272665"/>
                  </a:lnTo>
                  <a:lnTo>
                    <a:pt x="435482" y="2303525"/>
                  </a:lnTo>
                  <a:lnTo>
                    <a:pt x="469519" y="2333243"/>
                  </a:lnTo>
                  <a:lnTo>
                    <a:pt x="504444" y="2361691"/>
                  </a:lnTo>
                  <a:lnTo>
                    <a:pt x="540384" y="2388997"/>
                  </a:lnTo>
                  <a:lnTo>
                    <a:pt x="577214" y="2415159"/>
                  </a:lnTo>
                  <a:lnTo>
                    <a:pt x="614933" y="2440050"/>
                  </a:lnTo>
                  <a:lnTo>
                    <a:pt x="653669" y="2463672"/>
                  </a:lnTo>
                  <a:lnTo>
                    <a:pt x="693165" y="2485897"/>
                  </a:lnTo>
                  <a:lnTo>
                    <a:pt x="733551" y="2506853"/>
                  </a:lnTo>
                  <a:lnTo>
                    <a:pt x="774700" y="2526410"/>
                  </a:lnTo>
                  <a:lnTo>
                    <a:pt x="816609" y="2544698"/>
                  </a:lnTo>
                  <a:lnTo>
                    <a:pt x="859282" y="2561462"/>
                  </a:lnTo>
                  <a:lnTo>
                    <a:pt x="902588" y="2576703"/>
                  </a:lnTo>
                  <a:lnTo>
                    <a:pt x="946657" y="2590546"/>
                  </a:lnTo>
                  <a:lnTo>
                    <a:pt x="991362" y="2602865"/>
                  </a:lnTo>
                  <a:lnTo>
                    <a:pt x="1036574" y="2613660"/>
                  </a:lnTo>
                  <a:lnTo>
                    <a:pt x="1082547" y="2622804"/>
                  </a:lnTo>
                  <a:lnTo>
                    <a:pt x="1128902" y="2630423"/>
                  </a:lnTo>
                  <a:lnTo>
                    <a:pt x="1175893" y="2636392"/>
                  </a:lnTo>
                  <a:lnTo>
                    <a:pt x="1223390" y="2640710"/>
                  </a:lnTo>
                  <a:lnTo>
                    <a:pt x="1271396" y="2643250"/>
                  </a:lnTo>
                  <a:lnTo>
                    <a:pt x="1319657" y="2644140"/>
                  </a:lnTo>
                  <a:lnTo>
                    <a:pt x="1368044" y="2643250"/>
                  </a:lnTo>
                  <a:lnTo>
                    <a:pt x="1416050" y="2640710"/>
                  </a:lnTo>
                  <a:lnTo>
                    <a:pt x="1463547" y="2636392"/>
                  </a:lnTo>
                  <a:lnTo>
                    <a:pt x="1510538" y="2630423"/>
                  </a:lnTo>
                  <a:lnTo>
                    <a:pt x="1556893" y="2622804"/>
                  </a:lnTo>
                  <a:lnTo>
                    <a:pt x="1602866" y="2613660"/>
                  </a:lnTo>
                  <a:lnTo>
                    <a:pt x="1648078" y="2602865"/>
                  </a:lnTo>
                  <a:lnTo>
                    <a:pt x="1692783" y="2590546"/>
                  </a:lnTo>
                  <a:lnTo>
                    <a:pt x="1736852" y="2576703"/>
                  </a:lnTo>
                  <a:lnTo>
                    <a:pt x="1780159" y="2561462"/>
                  </a:lnTo>
                  <a:lnTo>
                    <a:pt x="1822830" y="2544698"/>
                  </a:lnTo>
                  <a:lnTo>
                    <a:pt x="1864740" y="2526410"/>
                  </a:lnTo>
                  <a:lnTo>
                    <a:pt x="1905889" y="2506853"/>
                  </a:lnTo>
                  <a:lnTo>
                    <a:pt x="1946275" y="2485897"/>
                  </a:lnTo>
                  <a:lnTo>
                    <a:pt x="1985772" y="2463672"/>
                  </a:lnTo>
                  <a:lnTo>
                    <a:pt x="2024506" y="2440050"/>
                  </a:lnTo>
                  <a:lnTo>
                    <a:pt x="2062226" y="2415159"/>
                  </a:lnTo>
                  <a:lnTo>
                    <a:pt x="2099055" y="2388997"/>
                  </a:lnTo>
                  <a:lnTo>
                    <a:pt x="2134997" y="2361691"/>
                  </a:lnTo>
                  <a:lnTo>
                    <a:pt x="2169922" y="2333243"/>
                  </a:lnTo>
                  <a:lnTo>
                    <a:pt x="2203958" y="2303525"/>
                  </a:lnTo>
                  <a:lnTo>
                    <a:pt x="2236851" y="2272665"/>
                  </a:lnTo>
                  <a:lnTo>
                    <a:pt x="2268728" y="2240787"/>
                  </a:lnTo>
                  <a:lnTo>
                    <a:pt x="2299462" y="2207894"/>
                  </a:lnTo>
                  <a:lnTo>
                    <a:pt x="2329053" y="2173858"/>
                  </a:lnTo>
                  <a:lnTo>
                    <a:pt x="2357501" y="2138806"/>
                  </a:lnTo>
                  <a:lnTo>
                    <a:pt x="2384805" y="2102866"/>
                  </a:lnTo>
                  <a:lnTo>
                    <a:pt x="2410841" y="2065908"/>
                  </a:lnTo>
                  <a:lnTo>
                    <a:pt x="2435733" y="2028063"/>
                  </a:lnTo>
                  <a:lnTo>
                    <a:pt x="2459228" y="1989327"/>
                  </a:lnTo>
                  <a:lnTo>
                    <a:pt x="2481453" y="1949703"/>
                  </a:lnTo>
                  <a:lnTo>
                    <a:pt x="2502408" y="1909317"/>
                  </a:lnTo>
                  <a:lnTo>
                    <a:pt x="2521966" y="1868042"/>
                  </a:lnTo>
                  <a:lnTo>
                    <a:pt x="2540127" y="1826132"/>
                  </a:lnTo>
                  <a:lnTo>
                    <a:pt x="2556891" y="1783333"/>
                  </a:lnTo>
                  <a:lnTo>
                    <a:pt x="2572130" y="1739900"/>
                  </a:lnTo>
                  <a:lnTo>
                    <a:pt x="2585974" y="1695830"/>
                  </a:lnTo>
                  <a:lnTo>
                    <a:pt x="2598292" y="1651000"/>
                  </a:lnTo>
                  <a:lnTo>
                    <a:pt x="2608961" y="1605661"/>
                  </a:lnTo>
                  <a:lnTo>
                    <a:pt x="2618231" y="1559687"/>
                  </a:lnTo>
                  <a:lnTo>
                    <a:pt x="2625725" y="1513204"/>
                  </a:lnTo>
                  <a:lnTo>
                    <a:pt x="2631693" y="1466088"/>
                  </a:lnTo>
                  <a:lnTo>
                    <a:pt x="2636012" y="1418589"/>
                  </a:lnTo>
                  <a:lnTo>
                    <a:pt x="2638552" y="1370583"/>
                  </a:lnTo>
                  <a:lnTo>
                    <a:pt x="2639441" y="1322069"/>
                  </a:lnTo>
                  <a:lnTo>
                    <a:pt x="2638552" y="1273555"/>
                  </a:lnTo>
                  <a:lnTo>
                    <a:pt x="2636012" y="1225550"/>
                  </a:lnTo>
                  <a:lnTo>
                    <a:pt x="2631693" y="1178052"/>
                  </a:lnTo>
                  <a:lnTo>
                    <a:pt x="2625725" y="1130934"/>
                  </a:lnTo>
                  <a:lnTo>
                    <a:pt x="2618231" y="1084452"/>
                  </a:lnTo>
                  <a:lnTo>
                    <a:pt x="2608961" y="1038478"/>
                  </a:lnTo>
                  <a:lnTo>
                    <a:pt x="2598292" y="993139"/>
                  </a:lnTo>
                  <a:lnTo>
                    <a:pt x="2585974" y="948308"/>
                  </a:lnTo>
                  <a:lnTo>
                    <a:pt x="2572130" y="904239"/>
                  </a:lnTo>
                  <a:lnTo>
                    <a:pt x="2556891" y="860805"/>
                  </a:lnTo>
                  <a:lnTo>
                    <a:pt x="2540127" y="818006"/>
                  </a:lnTo>
                  <a:lnTo>
                    <a:pt x="2521966" y="776096"/>
                  </a:lnTo>
                  <a:lnTo>
                    <a:pt x="2502408" y="734821"/>
                  </a:lnTo>
                  <a:lnTo>
                    <a:pt x="2481453" y="694436"/>
                  </a:lnTo>
                  <a:lnTo>
                    <a:pt x="2459228" y="654812"/>
                  </a:lnTo>
                  <a:lnTo>
                    <a:pt x="2435733" y="616076"/>
                  </a:lnTo>
                  <a:lnTo>
                    <a:pt x="2410841" y="578230"/>
                  </a:lnTo>
                  <a:lnTo>
                    <a:pt x="2384805" y="541274"/>
                  </a:lnTo>
                  <a:lnTo>
                    <a:pt x="2357501" y="505332"/>
                  </a:lnTo>
                  <a:lnTo>
                    <a:pt x="2329053" y="470280"/>
                  </a:lnTo>
                  <a:lnTo>
                    <a:pt x="2299462" y="436244"/>
                  </a:lnTo>
                  <a:lnTo>
                    <a:pt x="2268728" y="403351"/>
                  </a:lnTo>
                  <a:lnTo>
                    <a:pt x="2236851" y="371475"/>
                  </a:lnTo>
                  <a:lnTo>
                    <a:pt x="2203958" y="340613"/>
                  </a:lnTo>
                  <a:lnTo>
                    <a:pt x="2169922" y="310895"/>
                  </a:lnTo>
                  <a:lnTo>
                    <a:pt x="2134997" y="282447"/>
                  </a:lnTo>
                  <a:lnTo>
                    <a:pt x="2099055" y="255142"/>
                  </a:lnTo>
                  <a:lnTo>
                    <a:pt x="2062226" y="228980"/>
                  </a:lnTo>
                  <a:lnTo>
                    <a:pt x="2024506" y="204088"/>
                  </a:lnTo>
                  <a:lnTo>
                    <a:pt x="1985772" y="180466"/>
                  </a:lnTo>
                  <a:lnTo>
                    <a:pt x="1946275" y="158241"/>
                  </a:lnTo>
                  <a:lnTo>
                    <a:pt x="1905889" y="137287"/>
                  </a:lnTo>
                  <a:lnTo>
                    <a:pt x="1864740" y="117728"/>
                  </a:lnTo>
                  <a:lnTo>
                    <a:pt x="1822830" y="99440"/>
                  </a:lnTo>
                  <a:lnTo>
                    <a:pt x="1780159" y="82676"/>
                  </a:lnTo>
                  <a:lnTo>
                    <a:pt x="1736852" y="67437"/>
                  </a:lnTo>
                  <a:lnTo>
                    <a:pt x="1692783" y="53593"/>
                  </a:lnTo>
                  <a:lnTo>
                    <a:pt x="1648078" y="41275"/>
                  </a:lnTo>
                  <a:lnTo>
                    <a:pt x="1602866" y="30479"/>
                  </a:lnTo>
                  <a:lnTo>
                    <a:pt x="1556893" y="21336"/>
                  </a:lnTo>
                  <a:lnTo>
                    <a:pt x="1510538" y="13715"/>
                  </a:lnTo>
                  <a:lnTo>
                    <a:pt x="1463547" y="7746"/>
                  </a:lnTo>
                  <a:lnTo>
                    <a:pt x="1416050" y="3428"/>
                  </a:lnTo>
                  <a:lnTo>
                    <a:pt x="1368044" y="888"/>
                  </a:lnTo>
                  <a:lnTo>
                    <a:pt x="1319657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696205" y="4188713"/>
              <a:ext cx="2449195" cy="1483995"/>
            </a:xfrm>
            <a:custGeom>
              <a:avLst/>
              <a:gdLst/>
              <a:ahLst/>
              <a:cxnLst/>
              <a:rect l="l" t="t" r="r" b="b"/>
              <a:pathLst>
                <a:path w="2449195" h="1483995">
                  <a:moveTo>
                    <a:pt x="0" y="1483868"/>
                  </a:moveTo>
                  <a:lnTo>
                    <a:pt x="688213" y="1483868"/>
                  </a:lnTo>
                  <a:lnTo>
                    <a:pt x="1253871" y="0"/>
                  </a:lnTo>
                  <a:lnTo>
                    <a:pt x="2448941" y="0"/>
                  </a:lnTo>
                </a:path>
              </a:pathLst>
            </a:custGeom>
            <a:ln w="10668">
              <a:solidFill>
                <a:srgbClr val="37415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663440" y="5640323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60" h="60960">
                  <a:moveTo>
                    <a:pt x="30480" y="0"/>
                  </a:moveTo>
                  <a:lnTo>
                    <a:pt x="18542" y="2412"/>
                  </a:lnTo>
                  <a:lnTo>
                    <a:pt x="8889" y="8889"/>
                  </a:lnTo>
                  <a:lnTo>
                    <a:pt x="2412" y="18541"/>
                  </a:lnTo>
                  <a:lnTo>
                    <a:pt x="0" y="30479"/>
                  </a:lnTo>
                  <a:lnTo>
                    <a:pt x="2412" y="42417"/>
                  </a:lnTo>
                  <a:lnTo>
                    <a:pt x="8889" y="52070"/>
                  </a:lnTo>
                  <a:lnTo>
                    <a:pt x="18542" y="58547"/>
                  </a:lnTo>
                  <a:lnTo>
                    <a:pt x="30480" y="60960"/>
                  </a:lnTo>
                  <a:lnTo>
                    <a:pt x="42418" y="58547"/>
                  </a:lnTo>
                  <a:lnTo>
                    <a:pt x="52070" y="52070"/>
                  </a:lnTo>
                  <a:lnTo>
                    <a:pt x="58547" y="42417"/>
                  </a:lnTo>
                  <a:lnTo>
                    <a:pt x="60960" y="30479"/>
                  </a:lnTo>
                  <a:lnTo>
                    <a:pt x="58547" y="18541"/>
                  </a:lnTo>
                  <a:lnTo>
                    <a:pt x="52070" y="8889"/>
                  </a:lnTo>
                  <a:lnTo>
                    <a:pt x="42418" y="2412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3741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863846" y="5346953"/>
              <a:ext cx="4271645" cy="683895"/>
            </a:xfrm>
            <a:custGeom>
              <a:avLst/>
              <a:gdLst/>
              <a:ahLst/>
              <a:cxnLst/>
              <a:rect l="l" t="t" r="r" b="b"/>
              <a:pathLst>
                <a:path w="4271645" h="683895">
                  <a:moveTo>
                    <a:pt x="0" y="683768"/>
                  </a:moveTo>
                  <a:lnTo>
                    <a:pt x="950594" y="683768"/>
                  </a:lnTo>
                  <a:lnTo>
                    <a:pt x="1204721" y="0"/>
                  </a:lnTo>
                  <a:lnTo>
                    <a:pt x="4271263" y="0"/>
                  </a:lnTo>
                </a:path>
              </a:pathLst>
            </a:custGeom>
            <a:ln w="10667">
              <a:solidFill>
                <a:srgbClr val="37415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835652" y="5996939"/>
              <a:ext cx="59690" cy="60960"/>
            </a:xfrm>
            <a:custGeom>
              <a:avLst/>
              <a:gdLst/>
              <a:ahLst/>
              <a:cxnLst/>
              <a:rect l="l" t="t" r="r" b="b"/>
              <a:pathLst>
                <a:path w="59689" h="60960">
                  <a:moveTo>
                    <a:pt x="29590" y="0"/>
                  </a:moveTo>
                  <a:lnTo>
                    <a:pt x="18034" y="2412"/>
                  </a:lnTo>
                  <a:lnTo>
                    <a:pt x="8636" y="8889"/>
                  </a:lnTo>
                  <a:lnTo>
                    <a:pt x="2286" y="18542"/>
                  </a:lnTo>
                  <a:lnTo>
                    <a:pt x="0" y="30480"/>
                  </a:lnTo>
                  <a:lnTo>
                    <a:pt x="2286" y="42418"/>
                  </a:lnTo>
                  <a:lnTo>
                    <a:pt x="8636" y="52070"/>
                  </a:lnTo>
                  <a:lnTo>
                    <a:pt x="18034" y="58547"/>
                  </a:lnTo>
                  <a:lnTo>
                    <a:pt x="29590" y="60960"/>
                  </a:lnTo>
                  <a:lnTo>
                    <a:pt x="41148" y="58547"/>
                  </a:lnTo>
                  <a:lnTo>
                    <a:pt x="50546" y="52070"/>
                  </a:lnTo>
                  <a:lnTo>
                    <a:pt x="56896" y="42418"/>
                  </a:lnTo>
                  <a:lnTo>
                    <a:pt x="59182" y="30480"/>
                  </a:lnTo>
                  <a:lnTo>
                    <a:pt x="56896" y="18542"/>
                  </a:lnTo>
                  <a:lnTo>
                    <a:pt x="50546" y="8889"/>
                  </a:lnTo>
                  <a:lnTo>
                    <a:pt x="41148" y="2412"/>
                  </a:lnTo>
                  <a:lnTo>
                    <a:pt x="29590" y="0"/>
                  </a:lnTo>
                  <a:close/>
                </a:path>
              </a:pathLst>
            </a:custGeom>
            <a:solidFill>
              <a:srgbClr val="3741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859523" y="3517391"/>
              <a:ext cx="1377950" cy="1380490"/>
            </a:xfrm>
            <a:custGeom>
              <a:avLst/>
              <a:gdLst/>
              <a:ahLst/>
              <a:cxnLst/>
              <a:rect l="l" t="t" r="r" b="b"/>
              <a:pathLst>
                <a:path w="1377950" h="1380489">
                  <a:moveTo>
                    <a:pt x="688721" y="0"/>
                  </a:moveTo>
                  <a:lnTo>
                    <a:pt x="641603" y="1650"/>
                  </a:lnTo>
                  <a:lnTo>
                    <a:pt x="595249" y="6350"/>
                  </a:lnTo>
                  <a:lnTo>
                    <a:pt x="549909" y="13969"/>
                  </a:lnTo>
                  <a:lnTo>
                    <a:pt x="505586" y="24637"/>
                  </a:lnTo>
                  <a:lnTo>
                    <a:pt x="462533" y="38100"/>
                  </a:lnTo>
                  <a:lnTo>
                    <a:pt x="420624" y="54228"/>
                  </a:lnTo>
                  <a:lnTo>
                    <a:pt x="380110" y="73025"/>
                  </a:lnTo>
                  <a:lnTo>
                    <a:pt x="341122" y="94233"/>
                  </a:lnTo>
                  <a:lnTo>
                    <a:pt x="303656" y="117855"/>
                  </a:lnTo>
                  <a:lnTo>
                    <a:pt x="267843" y="143763"/>
                  </a:lnTo>
                  <a:lnTo>
                    <a:pt x="233806" y="171957"/>
                  </a:lnTo>
                  <a:lnTo>
                    <a:pt x="201675" y="202183"/>
                  </a:lnTo>
                  <a:lnTo>
                    <a:pt x="171576" y="234314"/>
                  </a:lnTo>
                  <a:lnTo>
                    <a:pt x="143509" y="268477"/>
                  </a:lnTo>
                  <a:lnTo>
                    <a:pt x="117601" y="304291"/>
                  </a:lnTo>
                  <a:lnTo>
                    <a:pt x="93979" y="341883"/>
                  </a:lnTo>
                  <a:lnTo>
                    <a:pt x="72771" y="380999"/>
                  </a:lnTo>
                  <a:lnTo>
                    <a:pt x="54101" y="421512"/>
                  </a:lnTo>
                  <a:lnTo>
                    <a:pt x="37973" y="463549"/>
                  </a:lnTo>
                  <a:lnTo>
                    <a:pt x="24637" y="506729"/>
                  </a:lnTo>
                  <a:lnTo>
                    <a:pt x="13970" y="551052"/>
                  </a:lnTo>
                  <a:lnTo>
                    <a:pt x="6223" y="596518"/>
                  </a:lnTo>
                  <a:lnTo>
                    <a:pt x="1524" y="642873"/>
                  </a:lnTo>
                  <a:lnTo>
                    <a:pt x="0" y="690117"/>
                  </a:lnTo>
                  <a:lnTo>
                    <a:pt x="1524" y="737488"/>
                  </a:lnTo>
                  <a:lnTo>
                    <a:pt x="6223" y="783843"/>
                  </a:lnTo>
                  <a:lnTo>
                    <a:pt x="13970" y="829309"/>
                  </a:lnTo>
                  <a:lnTo>
                    <a:pt x="24637" y="873632"/>
                  </a:lnTo>
                  <a:lnTo>
                    <a:pt x="37973" y="916812"/>
                  </a:lnTo>
                  <a:lnTo>
                    <a:pt x="54101" y="958849"/>
                  </a:lnTo>
                  <a:lnTo>
                    <a:pt x="72771" y="999362"/>
                  </a:lnTo>
                  <a:lnTo>
                    <a:pt x="93979" y="1038478"/>
                  </a:lnTo>
                  <a:lnTo>
                    <a:pt x="117601" y="1076070"/>
                  </a:lnTo>
                  <a:lnTo>
                    <a:pt x="143509" y="1111884"/>
                  </a:lnTo>
                  <a:lnTo>
                    <a:pt x="171576" y="1146047"/>
                  </a:lnTo>
                  <a:lnTo>
                    <a:pt x="201675" y="1178178"/>
                  </a:lnTo>
                  <a:lnTo>
                    <a:pt x="233806" y="1208404"/>
                  </a:lnTo>
                  <a:lnTo>
                    <a:pt x="267843" y="1236598"/>
                  </a:lnTo>
                  <a:lnTo>
                    <a:pt x="303656" y="1262506"/>
                  </a:lnTo>
                  <a:lnTo>
                    <a:pt x="341122" y="1286128"/>
                  </a:lnTo>
                  <a:lnTo>
                    <a:pt x="380110" y="1307337"/>
                  </a:lnTo>
                  <a:lnTo>
                    <a:pt x="420624" y="1326133"/>
                  </a:lnTo>
                  <a:lnTo>
                    <a:pt x="462533" y="1342262"/>
                  </a:lnTo>
                  <a:lnTo>
                    <a:pt x="505586" y="1355724"/>
                  </a:lnTo>
                  <a:lnTo>
                    <a:pt x="549909" y="1366392"/>
                  </a:lnTo>
                  <a:lnTo>
                    <a:pt x="595249" y="1374012"/>
                  </a:lnTo>
                  <a:lnTo>
                    <a:pt x="641603" y="1378711"/>
                  </a:lnTo>
                  <a:lnTo>
                    <a:pt x="688721" y="1380362"/>
                  </a:lnTo>
                  <a:lnTo>
                    <a:pt x="735837" y="1378711"/>
                  </a:lnTo>
                  <a:lnTo>
                    <a:pt x="782193" y="1374012"/>
                  </a:lnTo>
                  <a:lnTo>
                    <a:pt x="827531" y="1366392"/>
                  </a:lnTo>
                  <a:lnTo>
                    <a:pt x="871854" y="1355724"/>
                  </a:lnTo>
                  <a:lnTo>
                    <a:pt x="914907" y="1342262"/>
                  </a:lnTo>
                  <a:lnTo>
                    <a:pt x="956818" y="1326133"/>
                  </a:lnTo>
                  <a:lnTo>
                    <a:pt x="997330" y="1307337"/>
                  </a:lnTo>
                  <a:lnTo>
                    <a:pt x="1036320" y="1286128"/>
                  </a:lnTo>
                  <a:lnTo>
                    <a:pt x="1073784" y="1262506"/>
                  </a:lnTo>
                  <a:lnTo>
                    <a:pt x="1109599" y="1236598"/>
                  </a:lnTo>
                  <a:lnTo>
                    <a:pt x="1143634" y="1208404"/>
                  </a:lnTo>
                  <a:lnTo>
                    <a:pt x="1175766" y="1178178"/>
                  </a:lnTo>
                  <a:lnTo>
                    <a:pt x="1205865" y="1146047"/>
                  </a:lnTo>
                  <a:lnTo>
                    <a:pt x="1233931" y="1111884"/>
                  </a:lnTo>
                  <a:lnTo>
                    <a:pt x="1259840" y="1076070"/>
                  </a:lnTo>
                  <a:lnTo>
                    <a:pt x="1283461" y="1038478"/>
                  </a:lnTo>
                  <a:lnTo>
                    <a:pt x="1304671" y="999362"/>
                  </a:lnTo>
                  <a:lnTo>
                    <a:pt x="1323340" y="958849"/>
                  </a:lnTo>
                  <a:lnTo>
                    <a:pt x="1339469" y="916812"/>
                  </a:lnTo>
                  <a:lnTo>
                    <a:pt x="1352803" y="873632"/>
                  </a:lnTo>
                  <a:lnTo>
                    <a:pt x="1363472" y="829309"/>
                  </a:lnTo>
                  <a:lnTo>
                    <a:pt x="1371092" y="783843"/>
                  </a:lnTo>
                  <a:lnTo>
                    <a:pt x="1375791" y="737488"/>
                  </a:lnTo>
                  <a:lnTo>
                    <a:pt x="1377442" y="690117"/>
                  </a:lnTo>
                  <a:lnTo>
                    <a:pt x="1375791" y="642873"/>
                  </a:lnTo>
                  <a:lnTo>
                    <a:pt x="1371092" y="596518"/>
                  </a:lnTo>
                  <a:lnTo>
                    <a:pt x="1363472" y="551052"/>
                  </a:lnTo>
                  <a:lnTo>
                    <a:pt x="1352803" y="506729"/>
                  </a:lnTo>
                  <a:lnTo>
                    <a:pt x="1339469" y="463549"/>
                  </a:lnTo>
                  <a:lnTo>
                    <a:pt x="1323340" y="421512"/>
                  </a:lnTo>
                  <a:lnTo>
                    <a:pt x="1304671" y="380999"/>
                  </a:lnTo>
                  <a:lnTo>
                    <a:pt x="1283461" y="341883"/>
                  </a:lnTo>
                  <a:lnTo>
                    <a:pt x="1259840" y="304291"/>
                  </a:lnTo>
                  <a:lnTo>
                    <a:pt x="1233931" y="268477"/>
                  </a:lnTo>
                  <a:lnTo>
                    <a:pt x="1205865" y="234314"/>
                  </a:lnTo>
                  <a:lnTo>
                    <a:pt x="1175766" y="202183"/>
                  </a:lnTo>
                  <a:lnTo>
                    <a:pt x="1143634" y="171957"/>
                  </a:lnTo>
                  <a:lnTo>
                    <a:pt x="1109599" y="143763"/>
                  </a:lnTo>
                  <a:lnTo>
                    <a:pt x="1073784" y="117855"/>
                  </a:lnTo>
                  <a:lnTo>
                    <a:pt x="1036320" y="94233"/>
                  </a:lnTo>
                  <a:lnTo>
                    <a:pt x="997330" y="73025"/>
                  </a:lnTo>
                  <a:lnTo>
                    <a:pt x="956818" y="54228"/>
                  </a:lnTo>
                  <a:lnTo>
                    <a:pt x="914907" y="38100"/>
                  </a:lnTo>
                  <a:lnTo>
                    <a:pt x="871854" y="24637"/>
                  </a:lnTo>
                  <a:lnTo>
                    <a:pt x="827531" y="13969"/>
                  </a:lnTo>
                  <a:lnTo>
                    <a:pt x="782193" y="6350"/>
                  </a:lnTo>
                  <a:lnTo>
                    <a:pt x="735837" y="1650"/>
                  </a:lnTo>
                  <a:lnTo>
                    <a:pt x="688721" y="0"/>
                  </a:lnTo>
                  <a:close/>
                </a:path>
              </a:pathLst>
            </a:custGeom>
            <a:solidFill>
              <a:srgbClr val="0475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931152" y="3589019"/>
              <a:ext cx="1237615" cy="1237615"/>
            </a:xfrm>
            <a:custGeom>
              <a:avLst/>
              <a:gdLst/>
              <a:ahLst/>
              <a:cxnLst/>
              <a:rect l="l" t="t" r="r" b="b"/>
              <a:pathLst>
                <a:path w="1237615" h="1237614">
                  <a:moveTo>
                    <a:pt x="618617" y="0"/>
                  </a:moveTo>
                  <a:lnTo>
                    <a:pt x="570356" y="1904"/>
                  </a:lnTo>
                  <a:lnTo>
                    <a:pt x="522986" y="7365"/>
                  </a:lnTo>
                  <a:lnTo>
                    <a:pt x="476757" y="16382"/>
                  </a:lnTo>
                  <a:lnTo>
                    <a:pt x="431926" y="28701"/>
                  </a:lnTo>
                  <a:lnTo>
                    <a:pt x="388493" y="44196"/>
                  </a:lnTo>
                  <a:lnTo>
                    <a:pt x="346582" y="62864"/>
                  </a:lnTo>
                  <a:lnTo>
                    <a:pt x="306450" y="84454"/>
                  </a:lnTo>
                  <a:lnTo>
                    <a:pt x="268097" y="108838"/>
                  </a:lnTo>
                  <a:lnTo>
                    <a:pt x="231648" y="135889"/>
                  </a:lnTo>
                  <a:lnTo>
                    <a:pt x="197484" y="165480"/>
                  </a:lnTo>
                  <a:lnTo>
                    <a:pt x="165480" y="197484"/>
                  </a:lnTo>
                  <a:lnTo>
                    <a:pt x="135890" y="231775"/>
                  </a:lnTo>
                  <a:lnTo>
                    <a:pt x="108839" y="268096"/>
                  </a:lnTo>
                  <a:lnTo>
                    <a:pt x="84454" y="306450"/>
                  </a:lnTo>
                  <a:lnTo>
                    <a:pt x="62865" y="346582"/>
                  </a:lnTo>
                  <a:lnTo>
                    <a:pt x="44196" y="388492"/>
                  </a:lnTo>
                  <a:lnTo>
                    <a:pt x="28701" y="431926"/>
                  </a:lnTo>
                  <a:lnTo>
                    <a:pt x="16382" y="476884"/>
                  </a:lnTo>
                  <a:lnTo>
                    <a:pt x="7366" y="522985"/>
                  </a:lnTo>
                  <a:lnTo>
                    <a:pt x="1904" y="570356"/>
                  </a:lnTo>
                  <a:lnTo>
                    <a:pt x="0" y="618616"/>
                  </a:lnTo>
                  <a:lnTo>
                    <a:pt x="1904" y="667003"/>
                  </a:lnTo>
                  <a:lnTo>
                    <a:pt x="7366" y="714375"/>
                  </a:lnTo>
                  <a:lnTo>
                    <a:pt x="16382" y="760602"/>
                  </a:lnTo>
                  <a:lnTo>
                    <a:pt x="28701" y="805433"/>
                  </a:lnTo>
                  <a:lnTo>
                    <a:pt x="44196" y="848867"/>
                  </a:lnTo>
                  <a:lnTo>
                    <a:pt x="62865" y="890777"/>
                  </a:lnTo>
                  <a:lnTo>
                    <a:pt x="84454" y="930909"/>
                  </a:lnTo>
                  <a:lnTo>
                    <a:pt x="108839" y="969263"/>
                  </a:lnTo>
                  <a:lnTo>
                    <a:pt x="135890" y="1005713"/>
                  </a:lnTo>
                  <a:lnTo>
                    <a:pt x="165480" y="1039876"/>
                  </a:lnTo>
                  <a:lnTo>
                    <a:pt x="197484" y="1071879"/>
                  </a:lnTo>
                  <a:lnTo>
                    <a:pt x="231648" y="1101470"/>
                  </a:lnTo>
                  <a:lnTo>
                    <a:pt x="268097" y="1128521"/>
                  </a:lnTo>
                  <a:lnTo>
                    <a:pt x="306450" y="1152905"/>
                  </a:lnTo>
                  <a:lnTo>
                    <a:pt x="346582" y="1174495"/>
                  </a:lnTo>
                  <a:lnTo>
                    <a:pt x="388493" y="1193164"/>
                  </a:lnTo>
                  <a:lnTo>
                    <a:pt x="431926" y="1208658"/>
                  </a:lnTo>
                  <a:lnTo>
                    <a:pt x="476757" y="1220977"/>
                  </a:lnTo>
                  <a:lnTo>
                    <a:pt x="522986" y="1229994"/>
                  </a:lnTo>
                  <a:lnTo>
                    <a:pt x="570356" y="1235455"/>
                  </a:lnTo>
                  <a:lnTo>
                    <a:pt x="618617" y="1237360"/>
                  </a:lnTo>
                  <a:lnTo>
                    <a:pt x="667003" y="1235455"/>
                  </a:lnTo>
                  <a:lnTo>
                    <a:pt x="714375" y="1229994"/>
                  </a:lnTo>
                  <a:lnTo>
                    <a:pt x="760476" y="1220977"/>
                  </a:lnTo>
                  <a:lnTo>
                    <a:pt x="805433" y="1208658"/>
                  </a:lnTo>
                  <a:lnTo>
                    <a:pt x="848868" y="1193164"/>
                  </a:lnTo>
                  <a:lnTo>
                    <a:pt x="890777" y="1174495"/>
                  </a:lnTo>
                  <a:lnTo>
                    <a:pt x="930909" y="1152905"/>
                  </a:lnTo>
                  <a:lnTo>
                    <a:pt x="969264" y="1128521"/>
                  </a:lnTo>
                  <a:lnTo>
                    <a:pt x="1005586" y="1101470"/>
                  </a:lnTo>
                  <a:lnTo>
                    <a:pt x="1039876" y="1071879"/>
                  </a:lnTo>
                  <a:lnTo>
                    <a:pt x="1071879" y="1039876"/>
                  </a:lnTo>
                  <a:lnTo>
                    <a:pt x="1101471" y="1005713"/>
                  </a:lnTo>
                  <a:lnTo>
                    <a:pt x="1128522" y="969263"/>
                  </a:lnTo>
                  <a:lnTo>
                    <a:pt x="1152905" y="930909"/>
                  </a:lnTo>
                  <a:lnTo>
                    <a:pt x="1174496" y="890777"/>
                  </a:lnTo>
                  <a:lnTo>
                    <a:pt x="1193165" y="848867"/>
                  </a:lnTo>
                  <a:lnTo>
                    <a:pt x="1208658" y="805433"/>
                  </a:lnTo>
                  <a:lnTo>
                    <a:pt x="1220977" y="760602"/>
                  </a:lnTo>
                  <a:lnTo>
                    <a:pt x="1229995" y="714375"/>
                  </a:lnTo>
                  <a:lnTo>
                    <a:pt x="1235455" y="667003"/>
                  </a:lnTo>
                  <a:lnTo>
                    <a:pt x="1237361" y="618616"/>
                  </a:lnTo>
                  <a:lnTo>
                    <a:pt x="1235455" y="570356"/>
                  </a:lnTo>
                  <a:lnTo>
                    <a:pt x="1229995" y="522985"/>
                  </a:lnTo>
                  <a:lnTo>
                    <a:pt x="1220977" y="476884"/>
                  </a:lnTo>
                  <a:lnTo>
                    <a:pt x="1208658" y="431926"/>
                  </a:lnTo>
                  <a:lnTo>
                    <a:pt x="1193165" y="388492"/>
                  </a:lnTo>
                  <a:lnTo>
                    <a:pt x="1174496" y="346582"/>
                  </a:lnTo>
                  <a:lnTo>
                    <a:pt x="1152905" y="306450"/>
                  </a:lnTo>
                  <a:lnTo>
                    <a:pt x="1128522" y="268096"/>
                  </a:lnTo>
                  <a:lnTo>
                    <a:pt x="1101471" y="231775"/>
                  </a:lnTo>
                  <a:lnTo>
                    <a:pt x="1071879" y="197484"/>
                  </a:lnTo>
                  <a:lnTo>
                    <a:pt x="1039876" y="165480"/>
                  </a:lnTo>
                  <a:lnTo>
                    <a:pt x="1005586" y="135889"/>
                  </a:lnTo>
                  <a:lnTo>
                    <a:pt x="969264" y="108838"/>
                  </a:lnTo>
                  <a:lnTo>
                    <a:pt x="930909" y="84454"/>
                  </a:lnTo>
                  <a:lnTo>
                    <a:pt x="890777" y="62864"/>
                  </a:lnTo>
                  <a:lnTo>
                    <a:pt x="848868" y="44196"/>
                  </a:lnTo>
                  <a:lnTo>
                    <a:pt x="805433" y="28701"/>
                  </a:lnTo>
                  <a:lnTo>
                    <a:pt x="760476" y="16382"/>
                  </a:lnTo>
                  <a:lnTo>
                    <a:pt x="714375" y="7365"/>
                  </a:lnTo>
                  <a:lnTo>
                    <a:pt x="667003" y="1904"/>
                  </a:lnTo>
                  <a:lnTo>
                    <a:pt x="618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133332" y="4655819"/>
              <a:ext cx="1379220" cy="1379220"/>
            </a:xfrm>
            <a:custGeom>
              <a:avLst/>
              <a:gdLst/>
              <a:ahLst/>
              <a:cxnLst/>
              <a:rect l="l" t="t" r="r" b="b"/>
              <a:pathLst>
                <a:path w="1379220" h="1379220">
                  <a:moveTo>
                    <a:pt x="689610" y="0"/>
                  </a:moveTo>
                  <a:lnTo>
                    <a:pt x="642366" y="1650"/>
                  </a:lnTo>
                  <a:lnTo>
                    <a:pt x="596011" y="6350"/>
                  </a:lnTo>
                  <a:lnTo>
                    <a:pt x="550672" y="13969"/>
                  </a:lnTo>
                  <a:lnTo>
                    <a:pt x="506222" y="24637"/>
                  </a:lnTo>
                  <a:lnTo>
                    <a:pt x="463042" y="38100"/>
                  </a:lnTo>
                  <a:lnTo>
                    <a:pt x="421132" y="54228"/>
                  </a:lnTo>
                  <a:lnTo>
                    <a:pt x="380619" y="72897"/>
                  </a:lnTo>
                  <a:lnTo>
                    <a:pt x="341502" y="94106"/>
                  </a:lnTo>
                  <a:lnTo>
                    <a:pt x="304038" y="117728"/>
                  </a:lnTo>
                  <a:lnTo>
                    <a:pt x="268224" y="143637"/>
                  </a:lnTo>
                  <a:lnTo>
                    <a:pt x="234188" y="171830"/>
                  </a:lnTo>
                  <a:lnTo>
                    <a:pt x="201929" y="201929"/>
                  </a:lnTo>
                  <a:lnTo>
                    <a:pt x="171831" y="234187"/>
                  </a:lnTo>
                  <a:lnTo>
                    <a:pt x="143637" y="268224"/>
                  </a:lnTo>
                  <a:lnTo>
                    <a:pt x="117728" y="304038"/>
                  </a:lnTo>
                  <a:lnTo>
                    <a:pt x="94107" y="341502"/>
                  </a:lnTo>
                  <a:lnTo>
                    <a:pt x="72898" y="380618"/>
                  </a:lnTo>
                  <a:lnTo>
                    <a:pt x="54228" y="421131"/>
                  </a:lnTo>
                  <a:lnTo>
                    <a:pt x="38100" y="463041"/>
                  </a:lnTo>
                  <a:lnTo>
                    <a:pt x="24638" y="506221"/>
                  </a:lnTo>
                  <a:lnTo>
                    <a:pt x="13970" y="550671"/>
                  </a:lnTo>
                  <a:lnTo>
                    <a:pt x="6350" y="596010"/>
                  </a:lnTo>
                  <a:lnTo>
                    <a:pt x="1650" y="642365"/>
                  </a:lnTo>
                  <a:lnTo>
                    <a:pt x="0" y="689609"/>
                  </a:lnTo>
                  <a:lnTo>
                    <a:pt x="1650" y="736853"/>
                  </a:lnTo>
                  <a:lnTo>
                    <a:pt x="6350" y="783208"/>
                  </a:lnTo>
                  <a:lnTo>
                    <a:pt x="13970" y="828547"/>
                  </a:lnTo>
                  <a:lnTo>
                    <a:pt x="24638" y="872997"/>
                  </a:lnTo>
                  <a:lnTo>
                    <a:pt x="38100" y="916177"/>
                  </a:lnTo>
                  <a:lnTo>
                    <a:pt x="54228" y="958088"/>
                  </a:lnTo>
                  <a:lnTo>
                    <a:pt x="72898" y="998601"/>
                  </a:lnTo>
                  <a:lnTo>
                    <a:pt x="94107" y="1037716"/>
                  </a:lnTo>
                  <a:lnTo>
                    <a:pt x="117728" y="1075181"/>
                  </a:lnTo>
                  <a:lnTo>
                    <a:pt x="143637" y="1110995"/>
                  </a:lnTo>
                  <a:lnTo>
                    <a:pt x="171831" y="1145031"/>
                  </a:lnTo>
                  <a:lnTo>
                    <a:pt x="201929" y="1177289"/>
                  </a:lnTo>
                  <a:lnTo>
                    <a:pt x="234188" y="1207389"/>
                  </a:lnTo>
                  <a:lnTo>
                    <a:pt x="268224" y="1235582"/>
                  </a:lnTo>
                  <a:lnTo>
                    <a:pt x="304038" y="1261490"/>
                  </a:lnTo>
                  <a:lnTo>
                    <a:pt x="341502" y="1285113"/>
                  </a:lnTo>
                  <a:lnTo>
                    <a:pt x="380619" y="1306321"/>
                  </a:lnTo>
                  <a:lnTo>
                    <a:pt x="421132" y="1324990"/>
                  </a:lnTo>
                  <a:lnTo>
                    <a:pt x="463042" y="1341119"/>
                  </a:lnTo>
                  <a:lnTo>
                    <a:pt x="506222" y="1354581"/>
                  </a:lnTo>
                  <a:lnTo>
                    <a:pt x="550672" y="1365250"/>
                  </a:lnTo>
                  <a:lnTo>
                    <a:pt x="596011" y="1372869"/>
                  </a:lnTo>
                  <a:lnTo>
                    <a:pt x="642366" y="1377568"/>
                  </a:lnTo>
                  <a:lnTo>
                    <a:pt x="689610" y="1379219"/>
                  </a:lnTo>
                  <a:lnTo>
                    <a:pt x="736853" y="1377568"/>
                  </a:lnTo>
                  <a:lnTo>
                    <a:pt x="783209" y="1372869"/>
                  </a:lnTo>
                  <a:lnTo>
                    <a:pt x="828548" y="1365250"/>
                  </a:lnTo>
                  <a:lnTo>
                    <a:pt x="872998" y="1354581"/>
                  </a:lnTo>
                  <a:lnTo>
                    <a:pt x="916177" y="1341119"/>
                  </a:lnTo>
                  <a:lnTo>
                    <a:pt x="958088" y="1324990"/>
                  </a:lnTo>
                  <a:lnTo>
                    <a:pt x="998601" y="1306321"/>
                  </a:lnTo>
                  <a:lnTo>
                    <a:pt x="1037717" y="1285113"/>
                  </a:lnTo>
                  <a:lnTo>
                    <a:pt x="1075182" y="1261490"/>
                  </a:lnTo>
                  <a:lnTo>
                    <a:pt x="1110996" y="1235582"/>
                  </a:lnTo>
                  <a:lnTo>
                    <a:pt x="1145032" y="1207389"/>
                  </a:lnTo>
                  <a:lnTo>
                    <a:pt x="1177290" y="1177289"/>
                  </a:lnTo>
                  <a:lnTo>
                    <a:pt x="1207389" y="1145031"/>
                  </a:lnTo>
                  <a:lnTo>
                    <a:pt x="1235583" y="1110995"/>
                  </a:lnTo>
                  <a:lnTo>
                    <a:pt x="1261491" y="1075181"/>
                  </a:lnTo>
                  <a:lnTo>
                    <a:pt x="1285113" y="1037716"/>
                  </a:lnTo>
                  <a:lnTo>
                    <a:pt x="1306322" y="998601"/>
                  </a:lnTo>
                  <a:lnTo>
                    <a:pt x="1324991" y="958088"/>
                  </a:lnTo>
                  <a:lnTo>
                    <a:pt x="1341120" y="916177"/>
                  </a:lnTo>
                  <a:lnTo>
                    <a:pt x="1354582" y="872997"/>
                  </a:lnTo>
                  <a:lnTo>
                    <a:pt x="1365250" y="828547"/>
                  </a:lnTo>
                  <a:lnTo>
                    <a:pt x="1372870" y="783208"/>
                  </a:lnTo>
                  <a:lnTo>
                    <a:pt x="1377569" y="736853"/>
                  </a:lnTo>
                  <a:lnTo>
                    <a:pt x="1379220" y="689609"/>
                  </a:lnTo>
                  <a:lnTo>
                    <a:pt x="1377569" y="642365"/>
                  </a:lnTo>
                  <a:lnTo>
                    <a:pt x="1372870" y="596010"/>
                  </a:lnTo>
                  <a:lnTo>
                    <a:pt x="1365250" y="550671"/>
                  </a:lnTo>
                  <a:lnTo>
                    <a:pt x="1354582" y="506221"/>
                  </a:lnTo>
                  <a:lnTo>
                    <a:pt x="1341120" y="463041"/>
                  </a:lnTo>
                  <a:lnTo>
                    <a:pt x="1324991" y="421131"/>
                  </a:lnTo>
                  <a:lnTo>
                    <a:pt x="1306322" y="380618"/>
                  </a:lnTo>
                  <a:lnTo>
                    <a:pt x="1285113" y="341502"/>
                  </a:lnTo>
                  <a:lnTo>
                    <a:pt x="1261491" y="304038"/>
                  </a:lnTo>
                  <a:lnTo>
                    <a:pt x="1235583" y="268224"/>
                  </a:lnTo>
                  <a:lnTo>
                    <a:pt x="1207389" y="234187"/>
                  </a:lnTo>
                  <a:lnTo>
                    <a:pt x="1177290" y="201929"/>
                  </a:lnTo>
                  <a:lnTo>
                    <a:pt x="1145032" y="171830"/>
                  </a:lnTo>
                  <a:lnTo>
                    <a:pt x="1110996" y="143637"/>
                  </a:lnTo>
                  <a:lnTo>
                    <a:pt x="1075182" y="117728"/>
                  </a:lnTo>
                  <a:lnTo>
                    <a:pt x="1037717" y="94106"/>
                  </a:lnTo>
                  <a:lnTo>
                    <a:pt x="998601" y="72897"/>
                  </a:lnTo>
                  <a:lnTo>
                    <a:pt x="958088" y="54228"/>
                  </a:lnTo>
                  <a:lnTo>
                    <a:pt x="916177" y="38100"/>
                  </a:lnTo>
                  <a:lnTo>
                    <a:pt x="872998" y="24637"/>
                  </a:lnTo>
                  <a:lnTo>
                    <a:pt x="828548" y="13969"/>
                  </a:lnTo>
                  <a:lnTo>
                    <a:pt x="783209" y="6350"/>
                  </a:lnTo>
                  <a:lnTo>
                    <a:pt x="736853" y="1650"/>
                  </a:lnTo>
                  <a:lnTo>
                    <a:pt x="689610" y="0"/>
                  </a:lnTo>
                  <a:close/>
                </a:path>
              </a:pathLst>
            </a:custGeom>
            <a:solidFill>
              <a:srgbClr val="F793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204960" y="4727447"/>
              <a:ext cx="1237615" cy="1238885"/>
            </a:xfrm>
            <a:custGeom>
              <a:avLst/>
              <a:gdLst/>
              <a:ahLst/>
              <a:cxnLst/>
              <a:rect l="l" t="t" r="r" b="b"/>
              <a:pathLst>
                <a:path w="1237615" h="1238885">
                  <a:moveTo>
                    <a:pt x="618617" y="0"/>
                  </a:moveTo>
                  <a:lnTo>
                    <a:pt x="570357" y="1904"/>
                  </a:lnTo>
                  <a:lnTo>
                    <a:pt x="522986" y="7365"/>
                  </a:lnTo>
                  <a:lnTo>
                    <a:pt x="476758" y="16382"/>
                  </a:lnTo>
                  <a:lnTo>
                    <a:pt x="431926" y="28701"/>
                  </a:lnTo>
                  <a:lnTo>
                    <a:pt x="388493" y="44323"/>
                  </a:lnTo>
                  <a:lnTo>
                    <a:pt x="346583" y="62991"/>
                  </a:lnTo>
                  <a:lnTo>
                    <a:pt x="306450" y="84581"/>
                  </a:lnTo>
                  <a:lnTo>
                    <a:pt x="268097" y="108965"/>
                  </a:lnTo>
                  <a:lnTo>
                    <a:pt x="231648" y="136016"/>
                  </a:lnTo>
                  <a:lnTo>
                    <a:pt x="197485" y="165607"/>
                  </a:lnTo>
                  <a:lnTo>
                    <a:pt x="165481" y="197738"/>
                  </a:lnTo>
                  <a:lnTo>
                    <a:pt x="135890" y="231901"/>
                  </a:lnTo>
                  <a:lnTo>
                    <a:pt x="108839" y="268350"/>
                  </a:lnTo>
                  <a:lnTo>
                    <a:pt x="84455" y="306704"/>
                  </a:lnTo>
                  <a:lnTo>
                    <a:pt x="62865" y="346963"/>
                  </a:lnTo>
                  <a:lnTo>
                    <a:pt x="44196" y="388874"/>
                  </a:lnTo>
                  <a:lnTo>
                    <a:pt x="28701" y="432307"/>
                  </a:lnTo>
                  <a:lnTo>
                    <a:pt x="16383" y="477265"/>
                  </a:lnTo>
                  <a:lnTo>
                    <a:pt x="7366" y="523493"/>
                  </a:lnTo>
                  <a:lnTo>
                    <a:pt x="1905" y="570864"/>
                  </a:lnTo>
                  <a:lnTo>
                    <a:pt x="0" y="619251"/>
                  </a:lnTo>
                  <a:lnTo>
                    <a:pt x="1905" y="667638"/>
                  </a:lnTo>
                  <a:lnTo>
                    <a:pt x="7366" y="715010"/>
                  </a:lnTo>
                  <a:lnTo>
                    <a:pt x="16383" y="761238"/>
                  </a:lnTo>
                  <a:lnTo>
                    <a:pt x="28701" y="806196"/>
                  </a:lnTo>
                  <a:lnTo>
                    <a:pt x="44196" y="849629"/>
                  </a:lnTo>
                  <a:lnTo>
                    <a:pt x="62865" y="891539"/>
                  </a:lnTo>
                  <a:lnTo>
                    <a:pt x="84455" y="931799"/>
                  </a:lnTo>
                  <a:lnTo>
                    <a:pt x="108839" y="970152"/>
                  </a:lnTo>
                  <a:lnTo>
                    <a:pt x="135890" y="1006601"/>
                  </a:lnTo>
                  <a:lnTo>
                    <a:pt x="165481" y="1040891"/>
                  </a:lnTo>
                  <a:lnTo>
                    <a:pt x="197485" y="1072896"/>
                  </a:lnTo>
                  <a:lnTo>
                    <a:pt x="231648" y="1102487"/>
                  </a:lnTo>
                  <a:lnTo>
                    <a:pt x="268097" y="1129538"/>
                  </a:lnTo>
                  <a:lnTo>
                    <a:pt x="306450" y="1153922"/>
                  </a:lnTo>
                  <a:lnTo>
                    <a:pt x="346583" y="1175512"/>
                  </a:lnTo>
                  <a:lnTo>
                    <a:pt x="388493" y="1194180"/>
                  </a:lnTo>
                  <a:lnTo>
                    <a:pt x="431926" y="1209802"/>
                  </a:lnTo>
                  <a:lnTo>
                    <a:pt x="476758" y="1222121"/>
                  </a:lnTo>
                  <a:lnTo>
                    <a:pt x="522986" y="1231138"/>
                  </a:lnTo>
                  <a:lnTo>
                    <a:pt x="570357" y="1236599"/>
                  </a:lnTo>
                  <a:lnTo>
                    <a:pt x="618617" y="1238503"/>
                  </a:lnTo>
                  <a:lnTo>
                    <a:pt x="667004" y="1236599"/>
                  </a:lnTo>
                  <a:lnTo>
                    <a:pt x="714375" y="1231138"/>
                  </a:lnTo>
                  <a:lnTo>
                    <a:pt x="760476" y="1222121"/>
                  </a:lnTo>
                  <a:lnTo>
                    <a:pt x="805434" y="1209802"/>
                  </a:lnTo>
                  <a:lnTo>
                    <a:pt x="848868" y="1194180"/>
                  </a:lnTo>
                  <a:lnTo>
                    <a:pt x="890778" y="1175512"/>
                  </a:lnTo>
                  <a:lnTo>
                    <a:pt x="930910" y="1153922"/>
                  </a:lnTo>
                  <a:lnTo>
                    <a:pt x="969264" y="1129538"/>
                  </a:lnTo>
                  <a:lnTo>
                    <a:pt x="1005586" y="1102487"/>
                  </a:lnTo>
                  <a:lnTo>
                    <a:pt x="1039876" y="1072896"/>
                  </a:lnTo>
                  <a:lnTo>
                    <a:pt x="1071880" y="1040891"/>
                  </a:lnTo>
                  <a:lnTo>
                    <a:pt x="1101471" y="1006601"/>
                  </a:lnTo>
                  <a:lnTo>
                    <a:pt x="1128522" y="970152"/>
                  </a:lnTo>
                  <a:lnTo>
                    <a:pt x="1152906" y="931799"/>
                  </a:lnTo>
                  <a:lnTo>
                    <a:pt x="1174496" y="891539"/>
                  </a:lnTo>
                  <a:lnTo>
                    <a:pt x="1193165" y="849629"/>
                  </a:lnTo>
                  <a:lnTo>
                    <a:pt x="1208659" y="806196"/>
                  </a:lnTo>
                  <a:lnTo>
                    <a:pt x="1220978" y="761238"/>
                  </a:lnTo>
                  <a:lnTo>
                    <a:pt x="1229995" y="715010"/>
                  </a:lnTo>
                  <a:lnTo>
                    <a:pt x="1235456" y="667638"/>
                  </a:lnTo>
                  <a:lnTo>
                    <a:pt x="1237361" y="619251"/>
                  </a:lnTo>
                  <a:lnTo>
                    <a:pt x="1235456" y="570864"/>
                  </a:lnTo>
                  <a:lnTo>
                    <a:pt x="1229995" y="523493"/>
                  </a:lnTo>
                  <a:lnTo>
                    <a:pt x="1220978" y="477265"/>
                  </a:lnTo>
                  <a:lnTo>
                    <a:pt x="1208659" y="432307"/>
                  </a:lnTo>
                  <a:lnTo>
                    <a:pt x="1193165" y="388874"/>
                  </a:lnTo>
                  <a:lnTo>
                    <a:pt x="1174496" y="346963"/>
                  </a:lnTo>
                  <a:lnTo>
                    <a:pt x="1152906" y="306704"/>
                  </a:lnTo>
                  <a:lnTo>
                    <a:pt x="1128522" y="268350"/>
                  </a:lnTo>
                  <a:lnTo>
                    <a:pt x="1101471" y="231901"/>
                  </a:lnTo>
                  <a:lnTo>
                    <a:pt x="1071880" y="197738"/>
                  </a:lnTo>
                  <a:lnTo>
                    <a:pt x="1039876" y="165607"/>
                  </a:lnTo>
                  <a:lnTo>
                    <a:pt x="1005586" y="136016"/>
                  </a:lnTo>
                  <a:lnTo>
                    <a:pt x="969264" y="108965"/>
                  </a:lnTo>
                  <a:lnTo>
                    <a:pt x="930910" y="84581"/>
                  </a:lnTo>
                  <a:lnTo>
                    <a:pt x="890778" y="62991"/>
                  </a:lnTo>
                  <a:lnTo>
                    <a:pt x="848868" y="44323"/>
                  </a:lnTo>
                  <a:lnTo>
                    <a:pt x="805434" y="28701"/>
                  </a:lnTo>
                  <a:lnTo>
                    <a:pt x="760476" y="16382"/>
                  </a:lnTo>
                  <a:lnTo>
                    <a:pt x="714375" y="7365"/>
                  </a:lnTo>
                  <a:lnTo>
                    <a:pt x="667004" y="1904"/>
                  </a:lnTo>
                  <a:lnTo>
                    <a:pt x="618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544311" y="4671059"/>
              <a:ext cx="326390" cy="326390"/>
            </a:xfrm>
            <a:custGeom>
              <a:avLst/>
              <a:gdLst/>
              <a:ahLst/>
              <a:cxnLst/>
              <a:rect l="l" t="t" r="r" b="b"/>
              <a:pathLst>
                <a:path w="326389" h="326389">
                  <a:moveTo>
                    <a:pt x="0" y="162940"/>
                  </a:moveTo>
                  <a:lnTo>
                    <a:pt x="5841" y="119634"/>
                  </a:lnTo>
                  <a:lnTo>
                    <a:pt x="22225" y="80772"/>
                  </a:lnTo>
                  <a:lnTo>
                    <a:pt x="47751" y="47751"/>
                  </a:lnTo>
                  <a:lnTo>
                    <a:pt x="80772" y="22225"/>
                  </a:lnTo>
                  <a:lnTo>
                    <a:pt x="119634" y="5841"/>
                  </a:lnTo>
                  <a:lnTo>
                    <a:pt x="162940" y="0"/>
                  </a:lnTo>
                  <a:lnTo>
                    <a:pt x="206248" y="5841"/>
                  </a:lnTo>
                  <a:lnTo>
                    <a:pt x="245110" y="22225"/>
                  </a:lnTo>
                  <a:lnTo>
                    <a:pt x="278129" y="47751"/>
                  </a:lnTo>
                  <a:lnTo>
                    <a:pt x="303657" y="80772"/>
                  </a:lnTo>
                  <a:lnTo>
                    <a:pt x="320039" y="119634"/>
                  </a:lnTo>
                  <a:lnTo>
                    <a:pt x="325882" y="162940"/>
                  </a:lnTo>
                  <a:lnTo>
                    <a:pt x="320039" y="206248"/>
                  </a:lnTo>
                  <a:lnTo>
                    <a:pt x="303657" y="245110"/>
                  </a:lnTo>
                  <a:lnTo>
                    <a:pt x="278129" y="278129"/>
                  </a:lnTo>
                  <a:lnTo>
                    <a:pt x="245110" y="303656"/>
                  </a:lnTo>
                  <a:lnTo>
                    <a:pt x="206248" y="320039"/>
                  </a:lnTo>
                  <a:lnTo>
                    <a:pt x="162940" y="325881"/>
                  </a:lnTo>
                  <a:lnTo>
                    <a:pt x="119634" y="320039"/>
                  </a:lnTo>
                  <a:lnTo>
                    <a:pt x="80772" y="303656"/>
                  </a:lnTo>
                  <a:lnTo>
                    <a:pt x="47751" y="278129"/>
                  </a:lnTo>
                  <a:lnTo>
                    <a:pt x="22225" y="245110"/>
                  </a:lnTo>
                  <a:lnTo>
                    <a:pt x="5841" y="206248"/>
                  </a:lnTo>
                  <a:lnTo>
                    <a:pt x="0" y="16294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14415" y="4765547"/>
              <a:ext cx="82296" cy="13411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724144" y="4768595"/>
              <a:ext cx="44450" cy="130810"/>
            </a:xfrm>
            <a:custGeom>
              <a:avLst/>
              <a:gdLst/>
              <a:ahLst/>
              <a:cxnLst/>
              <a:rect l="l" t="t" r="r" b="b"/>
              <a:pathLst>
                <a:path w="44450" h="130810">
                  <a:moveTo>
                    <a:pt x="43942" y="0"/>
                  </a:moveTo>
                  <a:lnTo>
                    <a:pt x="36957" y="0"/>
                  </a:lnTo>
                  <a:lnTo>
                    <a:pt x="0" y="27051"/>
                  </a:lnTo>
                  <a:lnTo>
                    <a:pt x="4699" y="33782"/>
                  </a:lnTo>
                  <a:lnTo>
                    <a:pt x="16764" y="24511"/>
                  </a:lnTo>
                  <a:lnTo>
                    <a:pt x="25400" y="17399"/>
                  </a:lnTo>
                  <a:lnTo>
                    <a:pt x="32385" y="11303"/>
                  </a:lnTo>
                  <a:lnTo>
                    <a:pt x="34671" y="11303"/>
                  </a:lnTo>
                  <a:lnTo>
                    <a:pt x="34671" y="9017"/>
                  </a:lnTo>
                  <a:lnTo>
                    <a:pt x="36957" y="9017"/>
                  </a:lnTo>
                  <a:lnTo>
                    <a:pt x="35687" y="15748"/>
                  </a:lnTo>
                  <a:lnTo>
                    <a:pt x="34798" y="27051"/>
                  </a:lnTo>
                  <a:lnTo>
                    <a:pt x="34671" y="130683"/>
                  </a:lnTo>
                  <a:lnTo>
                    <a:pt x="43942" y="130683"/>
                  </a:lnTo>
                  <a:lnTo>
                    <a:pt x="43942" y="9017"/>
                  </a:lnTo>
                  <a:lnTo>
                    <a:pt x="439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160008" y="5178551"/>
              <a:ext cx="327660" cy="328930"/>
            </a:xfrm>
            <a:custGeom>
              <a:avLst/>
              <a:gdLst/>
              <a:ahLst/>
              <a:cxnLst/>
              <a:rect l="l" t="t" r="r" b="b"/>
              <a:pathLst>
                <a:path w="327660" h="328929">
                  <a:moveTo>
                    <a:pt x="163829" y="0"/>
                  </a:moveTo>
                  <a:lnTo>
                    <a:pt x="120268" y="5842"/>
                  </a:lnTo>
                  <a:lnTo>
                    <a:pt x="81152" y="22478"/>
                  </a:lnTo>
                  <a:lnTo>
                    <a:pt x="48005" y="48133"/>
                  </a:lnTo>
                  <a:lnTo>
                    <a:pt x="22351" y="81407"/>
                  </a:lnTo>
                  <a:lnTo>
                    <a:pt x="5841" y="120650"/>
                  </a:lnTo>
                  <a:lnTo>
                    <a:pt x="0" y="164464"/>
                  </a:lnTo>
                  <a:lnTo>
                    <a:pt x="5841" y="208152"/>
                  </a:lnTo>
                  <a:lnTo>
                    <a:pt x="22351" y="247396"/>
                  </a:lnTo>
                  <a:lnTo>
                    <a:pt x="48005" y="280670"/>
                  </a:lnTo>
                  <a:lnTo>
                    <a:pt x="81152" y="306324"/>
                  </a:lnTo>
                  <a:lnTo>
                    <a:pt x="120268" y="322961"/>
                  </a:lnTo>
                  <a:lnTo>
                    <a:pt x="163829" y="328802"/>
                  </a:lnTo>
                  <a:lnTo>
                    <a:pt x="207390" y="322961"/>
                  </a:lnTo>
                  <a:lnTo>
                    <a:pt x="246506" y="306324"/>
                  </a:lnTo>
                  <a:lnTo>
                    <a:pt x="279653" y="280670"/>
                  </a:lnTo>
                  <a:lnTo>
                    <a:pt x="305307" y="247396"/>
                  </a:lnTo>
                  <a:lnTo>
                    <a:pt x="321817" y="208152"/>
                  </a:lnTo>
                  <a:lnTo>
                    <a:pt x="327659" y="164464"/>
                  </a:lnTo>
                  <a:lnTo>
                    <a:pt x="321817" y="120650"/>
                  </a:lnTo>
                  <a:lnTo>
                    <a:pt x="305307" y="81407"/>
                  </a:lnTo>
                  <a:lnTo>
                    <a:pt x="279653" y="48133"/>
                  </a:lnTo>
                  <a:lnTo>
                    <a:pt x="246506" y="22478"/>
                  </a:lnTo>
                  <a:lnTo>
                    <a:pt x="207390" y="5842"/>
                  </a:lnTo>
                  <a:lnTo>
                    <a:pt x="1638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160008" y="5178551"/>
              <a:ext cx="327660" cy="328930"/>
            </a:xfrm>
            <a:custGeom>
              <a:avLst/>
              <a:gdLst/>
              <a:ahLst/>
              <a:cxnLst/>
              <a:rect l="l" t="t" r="r" b="b"/>
              <a:pathLst>
                <a:path w="327660" h="328929">
                  <a:moveTo>
                    <a:pt x="0" y="164464"/>
                  </a:moveTo>
                  <a:lnTo>
                    <a:pt x="5841" y="120650"/>
                  </a:lnTo>
                  <a:lnTo>
                    <a:pt x="22351" y="81407"/>
                  </a:lnTo>
                  <a:lnTo>
                    <a:pt x="48005" y="48133"/>
                  </a:lnTo>
                  <a:lnTo>
                    <a:pt x="81152" y="22478"/>
                  </a:lnTo>
                  <a:lnTo>
                    <a:pt x="120268" y="5842"/>
                  </a:lnTo>
                  <a:lnTo>
                    <a:pt x="163829" y="0"/>
                  </a:lnTo>
                  <a:lnTo>
                    <a:pt x="207390" y="5842"/>
                  </a:lnTo>
                  <a:lnTo>
                    <a:pt x="246506" y="22478"/>
                  </a:lnTo>
                  <a:lnTo>
                    <a:pt x="279653" y="48133"/>
                  </a:lnTo>
                  <a:lnTo>
                    <a:pt x="305307" y="81407"/>
                  </a:lnTo>
                  <a:lnTo>
                    <a:pt x="321817" y="120650"/>
                  </a:lnTo>
                  <a:lnTo>
                    <a:pt x="327659" y="164464"/>
                  </a:lnTo>
                  <a:lnTo>
                    <a:pt x="321817" y="208152"/>
                  </a:lnTo>
                  <a:lnTo>
                    <a:pt x="305307" y="247396"/>
                  </a:lnTo>
                  <a:lnTo>
                    <a:pt x="279653" y="280670"/>
                  </a:lnTo>
                  <a:lnTo>
                    <a:pt x="246506" y="306324"/>
                  </a:lnTo>
                  <a:lnTo>
                    <a:pt x="207390" y="322961"/>
                  </a:lnTo>
                  <a:lnTo>
                    <a:pt x="163829" y="328802"/>
                  </a:lnTo>
                  <a:lnTo>
                    <a:pt x="120268" y="322961"/>
                  </a:lnTo>
                  <a:lnTo>
                    <a:pt x="81152" y="306324"/>
                  </a:lnTo>
                  <a:lnTo>
                    <a:pt x="48005" y="280670"/>
                  </a:lnTo>
                  <a:lnTo>
                    <a:pt x="22351" y="247396"/>
                  </a:lnTo>
                  <a:lnTo>
                    <a:pt x="5841" y="208152"/>
                  </a:lnTo>
                  <a:lnTo>
                    <a:pt x="0" y="16446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27064" y="5276087"/>
              <a:ext cx="83820" cy="13411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0696" y="5276087"/>
              <a:ext cx="82296" cy="13258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17079" y="3756659"/>
              <a:ext cx="827531" cy="82600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92412" y="4956047"/>
              <a:ext cx="797051" cy="79705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696205" y="6741413"/>
              <a:ext cx="4439285" cy="1546860"/>
            </a:xfrm>
            <a:custGeom>
              <a:avLst/>
              <a:gdLst/>
              <a:ahLst/>
              <a:cxnLst/>
              <a:rect l="l" t="t" r="r" b="b"/>
              <a:pathLst>
                <a:path w="4439284" h="1546859">
                  <a:moveTo>
                    <a:pt x="0" y="0"/>
                  </a:moveTo>
                  <a:lnTo>
                    <a:pt x="655828" y="0"/>
                  </a:lnTo>
                  <a:lnTo>
                    <a:pt x="1316482" y="1546860"/>
                  </a:lnTo>
                  <a:lnTo>
                    <a:pt x="4438904" y="1546860"/>
                  </a:lnTo>
                </a:path>
              </a:pathLst>
            </a:custGeom>
            <a:ln w="10667">
              <a:solidFill>
                <a:srgbClr val="37415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663440" y="6711695"/>
              <a:ext cx="60960" cy="57785"/>
            </a:xfrm>
            <a:custGeom>
              <a:avLst/>
              <a:gdLst/>
              <a:ahLst/>
              <a:cxnLst/>
              <a:rect l="l" t="t" r="r" b="b"/>
              <a:pathLst>
                <a:path w="60960" h="57784">
                  <a:moveTo>
                    <a:pt x="30480" y="0"/>
                  </a:moveTo>
                  <a:lnTo>
                    <a:pt x="18542" y="2286"/>
                  </a:lnTo>
                  <a:lnTo>
                    <a:pt x="8889" y="8381"/>
                  </a:lnTo>
                  <a:lnTo>
                    <a:pt x="2412" y="17525"/>
                  </a:lnTo>
                  <a:lnTo>
                    <a:pt x="0" y="28701"/>
                  </a:lnTo>
                  <a:lnTo>
                    <a:pt x="2412" y="39877"/>
                  </a:lnTo>
                  <a:lnTo>
                    <a:pt x="8889" y="49021"/>
                  </a:lnTo>
                  <a:lnTo>
                    <a:pt x="18542" y="55117"/>
                  </a:lnTo>
                  <a:lnTo>
                    <a:pt x="30480" y="57403"/>
                  </a:lnTo>
                  <a:lnTo>
                    <a:pt x="42418" y="55117"/>
                  </a:lnTo>
                  <a:lnTo>
                    <a:pt x="52070" y="49021"/>
                  </a:lnTo>
                  <a:lnTo>
                    <a:pt x="58547" y="39877"/>
                  </a:lnTo>
                  <a:lnTo>
                    <a:pt x="60960" y="28701"/>
                  </a:lnTo>
                  <a:lnTo>
                    <a:pt x="58547" y="17525"/>
                  </a:lnTo>
                  <a:lnTo>
                    <a:pt x="52070" y="8381"/>
                  </a:lnTo>
                  <a:lnTo>
                    <a:pt x="42418" y="2286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3741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863846" y="6390893"/>
              <a:ext cx="2270760" cy="731520"/>
            </a:xfrm>
            <a:custGeom>
              <a:avLst/>
              <a:gdLst/>
              <a:ahLst/>
              <a:cxnLst/>
              <a:rect l="l" t="t" r="r" b="b"/>
              <a:pathLst>
                <a:path w="2270759" h="731520">
                  <a:moveTo>
                    <a:pt x="0" y="0"/>
                  </a:moveTo>
                  <a:lnTo>
                    <a:pt x="951102" y="0"/>
                  </a:lnTo>
                  <a:lnTo>
                    <a:pt x="1239901" y="731265"/>
                  </a:lnTo>
                  <a:lnTo>
                    <a:pt x="2270759" y="731265"/>
                  </a:lnTo>
                </a:path>
              </a:pathLst>
            </a:custGeom>
            <a:ln w="10668">
              <a:solidFill>
                <a:srgbClr val="37415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835652" y="6361175"/>
              <a:ext cx="59690" cy="59690"/>
            </a:xfrm>
            <a:custGeom>
              <a:avLst/>
              <a:gdLst/>
              <a:ahLst/>
              <a:cxnLst/>
              <a:rect l="l" t="t" r="r" b="b"/>
              <a:pathLst>
                <a:path w="59689" h="59689">
                  <a:moveTo>
                    <a:pt x="29590" y="0"/>
                  </a:moveTo>
                  <a:lnTo>
                    <a:pt x="18034" y="2286"/>
                  </a:lnTo>
                  <a:lnTo>
                    <a:pt x="8636" y="8636"/>
                  </a:lnTo>
                  <a:lnTo>
                    <a:pt x="2286" y="18034"/>
                  </a:lnTo>
                  <a:lnTo>
                    <a:pt x="0" y="29590"/>
                  </a:lnTo>
                  <a:lnTo>
                    <a:pt x="2286" y="41148"/>
                  </a:lnTo>
                  <a:lnTo>
                    <a:pt x="8636" y="50546"/>
                  </a:lnTo>
                  <a:lnTo>
                    <a:pt x="18034" y="56896"/>
                  </a:lnTo>
                  <a:lnTo>
                    <a:pt x="29590" y="59182"/>
                  </a:lnTo>
                  <a:lnTo>
                    <a:pt x="41148" y="56896"/>
                  </a:lnTo>
                  <a:lnTo>
                    <a:pt x="50546" y="50546"/>
                  </a:lnTo>
                  <a:lnTo>
                    <a:pt x="56896" y="41148"/>
                  </a:lnTo>
                  <a:lnTo>
                    <a:pt x="59182" y="29590"/>
                  </a:lnTo>
                  <a:lnTo>
                    <a:pt x="56896" y="18034"/>
                  </a:lnTo>
                  <a:lnTo>
                    <a:pt x="50546" y="8636"/>
                  </a:lnTo>
                  <a:lnTo>
                    <a:pt x="41148" y="2286"/>
                  </a:lnTo>
                  <a:lnTo>
                    <a:pt x="29590" y="0"/>
                  </a:lnTo>
                  <a:close/>
                </a:path>
              </a:pathLst>
            </a:custGeom>
            <a:solidFill>
              <a:srgbClr val="3741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7129272" y="6428231"/>
              <a:ext cx="1382395" cy="1382395"/>
            </a:xfrm>
            <a:custGeom>
              <a:avLst/>
              <a:gdLst/>
              <a:ahLst/>
              <a:cxnLst/>
              <a:rect l="l" t="t" r="r" b="b"/>
              <a:pathLst>
                <a:path w="1382395" h="1382395">
                  <a:moveTo>
                    <a:pt x="691006" y="0"/>
                  </a:moveTo>
                  <a:lnTo>
                    <a:pt x="643762" y="1650"/>
                  </a:lnTo>
                  <a:lnTo>
                    <a:pt x="597280" y="6350"/>
                  </a:lnTo>
                  <a:lnTo>
                    <a:pt x="551814" y="14096"/>
                  </a:lnTo>
                  <a:lnTo>
                    <a:pt x="507364" y="24637"/>
                  </a:lnTo>
                  <a:lnTo>
                    <a:pt x="464057" y="38100"/>
                  </a:lnTo>
                  <a:lnTo>
                    <a:pt x="422021" y="54355"/>
                  </a:lnTo>
                  <a:lnTo>
                    <a:pt x="381380" y="73025"/>
                  </a:lnTo>
                  <a:lnTo>
                    <a:pt x="342264" y="94360"/>
                  </a:lnTo>
                  <a:lnTo>
                    <a:pt x="304673" y="117982"/>
                  </a:lnTo>
                  <a:lnTo>
                    <a:pt x="268731" y="144017"/>
                  </a:lnTo>
                  <a:lnTo>
                    <a:pt x="234569" y="172084"/>
                  </a:lnTo>
                  <a:lnTo>
                    <a:pt x="202437" y="202437"/>
                  </a:lnTo>
                  <a:lnTo>
                    <a:pt x="172084" y="234568"/>
                  </a:lnTo>
                  <a:lnTo>
                    <a:pt x="144018" y="268731"/>
                  </a:lnTo>
                  <a:lnTo>
                    <a:pt x="117982" y="304672"/>
                  </a:lnTo>
                  <a:lnTo>
                    <a:pt x="94360" y="342264"/>
                  </a:lnTo>
                  <a:lnTo>
                    <a:pt x="73025" y="381380"/>
                  </a:lnTo>
                  <a:lnTo>
                    <a:pt x="54355" y="422020"/>
                  </a:lnTo>
                  <a:lnTo>
                    <a:pt x="38100" y="464057"/>
                  </a:lnTo>
                  <a:lnTo>
                    <a:pt x="24637" y="507364"/>
                  </a:lnTo>
                  <a:lnTo>
                    <a:pt x="14097" y="551814"/>
                  </a:lnTo>
                  <a:lnTo>
                    <a:pt x="6350" y="597280"/>
                  </a:lnTo>
                  <a:lnTo>
                    <a:pt x="1650" y="643762"/>
                  </a:lnTo>
                  <a:lnTo>
                    <a:pt x="0" y="691006"/>
                  </a:lnTo>
                  <a:lnTo>
                    <a:pt x="1650" y="738377"/>
                  </a:lnTo>
                  <a:lnTo>
                    <a:pt x="6350" y="784859"/>
                  </a:lnTo>
                  <a:lnTo>
                    <a:pt x="14097" y="830325"/>
                  </a:lnTo>
                  <a:lnTo>
                    <a:pt x="24637" y="874775"/>
                  </a:lnTo>
                  <a:lnTo>
                    <a:pt x="38100" y="918082"/>
                  </a:lnTo>
                  <a:lnTo>
                    <a:pt x="54355" y="960119"/>
                  </a:lnTo>
                  <a:lnTo>
                    <a:pt x="73025" y="1000759"/>
                  </a:lnTo>
                  <a:lnTo>
                    <a:pt x="94360" y="1039875"/>
                  </a:lnTo>
                  <a:lnTo>
                    <a:pt x="117982" y="1077467"/>
                  </a:lnTo>
                  <a:lnTo>
                    <a:pt x="144018" y="1113408"/>
                  </a:lnTo>
                  <a:lnTo>
                    <a:pt x="172084" y="1147571"/>
                  </a:lnTo>
                  <a:lnTo>
                    <a:pt x="202437" y="1179702"/>
                  </a:lnTo>
                  <a:lnTo>
                    <a:pt x="234569" y="1210055"/>
                  </a:lnTo>
                  <a:lnTo>
                    <a:pt x="268731" y="1238122"/>
                  </a:lnTo>
                  <a:lnTo>
                    <a:pt x="304673" y="1264157"/>
                  </a:lnTo>
                  <a:lnTo>
                    <a:pt x="342264" y="1287779"/>
                  </a:lnTo>
                  <a:lnTo>
                    <a:pt x="381380" y="1309115"/>
                  </a:lnTo>
                  <a:lnTo>
                    <a:pt x="422021" y="1327784"/>
                  </a:lnTo>
                  <a:lnTo>
                    <a:pt x="464057" y="1344040"/>
                  </a:lnTo>
                  <a:lnTo>
                    <a:pt x="507364" y="1357502"/>
                  </a:lnTo>
                  <a:lnTo>
                    <a:pt x="551814" y="1368043"/>
                  </a:lnTo>
                  <a:lnTo>
                    <a:pt x="597280" y="1375790"/>
                  </a:lnTo>
                  <a:lnTo>
                    <a:pt x="643762" y="1380489"/>
                  </a:lnTo>
                  <a:lnTo>
                    <a:pt x="691006" y="1382140"/>
                  </a:lnTo>
                  <a:lnTo>
                    <a:pt x="738377" y="1380489"/>
                  </a:lnTo>
                  <a:lnTo>
                    <a:pt x="784859" y="1375790"/>
                  </a:lnTo>
                  <a:lnTo>
                    <a:pt x="830326" y="1368043"/>
                  </a:lnTo>
                  <a:lnTo>
                    <a:pt x="874776" y="1357502"/>
                  </a:lnTo>
                  <a:lnTo>
                    <a:pt x="918082" y="1344040"/>
                  </a:lnTo>
                  <a:lnTo>
                    <a:pt x="960120" y="1327784"/>
                  </a:lnTo>
                  <a:lnTo>
                    <a:pt x="1000759" y="1309115"/>
                  </a:lnTo>
                  <a:lnTo>
                    <a:pt x="1039876" y="1287779"/>
                  </a:lnTo>
                  <a:lnTo>
                    <a:pt x="1077468" y="1264157"/>
                  </a:lnTo>
                  <a:lnTo>
                    <a:pt x="1113408" y="1238122"/>
                  </a:lnTo>
                  <a:lnTo>
                    <a:pt x="1147572" y="1210055"/>
                  </a:lnTo>
                  <a:lnTo>
                    <a:pt x="1179702" y="1179702"/>
                  </a:lnTo>
                  <a:lnTo>
                    <a:pt x="1210055" y="1147571"/>
                  </a:lnTo>
                  <a:lnTo>
                    <a:pt x="1238123" y="1113408"/>
                  </a:lnTo>
                  <a:lnTo>
                    <a:pt x="1264157" y="1077467"/>
                  </a:lnTo>
                  <a:lnTo>
                    <a:pt x="1287779" y="1039875"/>
                  </a:lnTo>
                  <a:lnTo>
                    <a:pt x="1309116" y="1000759"/>
                  </a:lnTo>
                  <a:lnTo>
                    <a:pt x="1327784" y="960119"/>
                  </a:lnTo>
                  <a:lnTo>
                    <a:pt x="1344041" y="918082"/>
                  </a:lnTo>
                  <a:lnTo>
                    <a:pt x="1357502" y="874775"/>
                  </a:lnTo>
                  <a:lnTo>
                    <a:pt x="1368044" y="830325"/>
                  </a:lnTo>
                  <a:lnTo>
                    <a:pt x="1375791" y="784859"/>
                  </a:lnTo>
                  <a:lnTo>
                    <a:pt x="1380489" y="738377"/>
                  </a:lnTo>
                  <a:lnTo>
                    <a:pt x="1382141" y="691006"/>
                  </a:lnTo>
                  <a:lnTo>
                    <a:pt x="1380489" y="643762"/>
                  </a:lnTo>
                  <a:lnTo>
                    <a:pt x="1375791" y="597280"/>
                  </a:lnTo>
                  <a:lnTo>
                    <a:pt x="1368044" y="551814"/>
                  </a:lnTo>
                  <a:lnTo>
                    <a:pt x="1357502" y="507364"/>
                  </a:lnTo>
                  <a:lnTo>
                    <a:pt x="1344041" y="464057"/>
                  </a:lnTo>
                  <a:lnTo>
                    <a:pt x="1327784" y="422020"/>
                  </a:lnTo>
                  <a:lnTo>
                    <a:pt x="1309116" y="381380"/>
                  </a:lnTo>
                  <a:lnTo>
                    <a:pt x="1287779" y="342264"/>
                  </a:lnTo>
                  <a:lnTo>
                    <a:pt x="1264157" y="304672"/>
                  </a:lnTo>
                  <a:lnTo>
                    <a:pt x="1238123" y="268731"/>
                  </a:lnTo>
                  <a:lnTo>
                    <a:pt x="1210055" y="234568"/>
                  </a:lnTo>
                  <a:lnTo>
                    <a:pt x="1179702" y="202437"/>
                  </a:lnTo>
                  <a:lnTo>
                    <a:pt x="1147572" y="172084"/>
                  </a:lnTo>
                  <a:lnTo>
                    <a:pt x="1113408" y="144017"/>
                  </a:lnTo>
                  <a:lnTo>
                    <a:pt x="1077468" y="117982"/>
                  </a:lnTo>
                  <a:lnTo>
                    <a:pt x="1039876" y="94360"/>
                  </a:lnTo>
                  <a:lnTo>
                    <a:pt x="1000759" y="73025"/>
                  </a:lnTo>
                  <a:lnTo>
                    <a:pt x="960120" y="54355"/>
                  </a:lnTo>
                  <a:lnTo>
                    <a:pt x="918082" y="38100"/>
                  </a:lnTo>
                  <a:lnTo>
                    <a:pt x="874776" y="24637"/>
                  </a:lnTo>
                  <a:lnTo>
                    <a:pt x="830326" y="14096"/>
                  </a:lnTo>
                  <a:lnTo>
                    <a:pt x="784859" y="6350"/>
                  </a:lnTo>
                  <a:lnTo>
                    <a:pt x="738377" y="1650"/>
                  </a:lnTo>
                  <a:lnTo>
                    <a:pt x="691006" y="0"/>
                  </a:lnTo>
                  <a:close/>
                </a:path>
              </a:pathLst>
            </a:custGeom>
            <a:solidFill>
              <a:srgbClr val="00BD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7202423" y="6501383"/>
              <a:ext cx="1235710" cy="1237615"/>
            </a:xfrm>
            <a:custGeom>
              <a:avLst/>
              <a:gdLst/>
              <a:ahLst/>
              <a:cxnLst/>
              <a:rect l="l" t="t" r="r" b="b"/>
              <a:pathLst>
                <a:path w="1235709" h="1237615">
                  <a:moveTo>
                    <a:pt x="617727" y="0"/>
                  </a:moveTo>
                  <a:lnTo>
                    <a:pt x="569468" y="1904"/>
                  </a:lnTo>
                  <a:lnTo>
                    <a:pt x="522224" y="7365"/>
                  </a:lnTo>
                  <a:lnTo>
                    <a:pt x="476123" y="16382"/>
                  </a:lnTo>
                  <a:lnTo>
                    <a:pt x="431292" y="28701"/>
                  </a:lnTo>
                  <a:lnTo>
                    <a:pt x="387984" y="44195"/>
                  </a:lnTo>
                  <a:lnTo>
                    <a:pt x="346075" y="62864"/>
                  </a:lnTo>
                  <a:lnTo>
                    <a:pt x="305943" y="84454"/>
                  </a:lnTo>
                  <a:lnTo>
                    <a:pt x="267716" y="108838"/>
                  </a:lnTo>
                  <a:lnTo>
                    <a:pt x="231394" y="135889"/>
                  </a:lnTo>
                  <a:lnTo>
                    <a:pt x="197230" y="165480"/>
                  </a:lnTo>
                  <a:lnTo>
                    <a:pt x="165226" y="197485"/>
                  </a:lnTo>
                  <a:lnTo>
                    <a:pt x="135762" y="231775"/>
                  </a:lnTo>
                  <a:lnTo>
                    <a:pt x="108711" y="268096"/>
                  </a:lnTo>
                  <a:lnTo>
                    <a:pt x="84327" y="306450"/>
                  </a:lnTo>
                  <a:lnTo>
                    <a:pt x="62737" y="346582"/>
                  </a:lnTo>
                  <a:lnTo>
                    <a:pt x="44196" y="388492"/>
                  </a:lnTo>
                  <a:lnTo>
                    <a:pt x="28701" y="431926"/>
                  </a:lnTo>
                  <a:lnTo>
                    <a:pt x="16255" y="476885"/>
                  </a:lnTo>
                  <a:lnTo>
                    <a:pt x="7366" y="522986"/>
                  </a:lnTo>
                  <a:lnTo>
                    <a:pt x="1904" y="570357"/>
                  </a:lnTo>
                  <a:lnTo>
                    <a:pt x="0" y="618743"/>
                  </a:lnTo>
                  <a:lnTo>
                    <a:pt x="1904" y="667003"/>
                  </a:lnTo>
                  <a:lnTo>
                    <a:pt x="7366" y="714374"/>
                  </a:lnTo>
                  <a:lnTo>
                    <a:pt x="16255" y="760602"/>
                  </a:lnTo>
                  <a:lnTo>
                    <a:pt x="28701" y="805433"/>
                  </a:lnTo>
                  <a:lnTo>
                    <a:pt x="44196" y="848867"/>
                  </a:lnTo>
                  <a:lnTo>
                    <a:pt x="62737" y="890777"/>
                  </a:lnTo>
                  <a:lnTo>
                    <a:pt x="84327" y="930909"/>
                  </a:lnTo>
                  <a:lnTo>
                    <a:pt x="108711" y="969263"/>
                  </a:lnTo>
                  <a:lnTo>
                    <a:pt x="135762" y="1005713"/>
                  </a:lnTo>
                  <a:lnTo>
                    <a:pt x="165226" y="1039876"/>
                  </a:lnTo>
                  <a:lnTo>
                    <a:pt x="197230" y="1071879"/>
                  </a:lnTo>
                  <a:lnTo>
                    <a:pt x="231394" y="1101470"/>
                  </a:lnTo>
                  <a:lnTo>
                    <a:pt x="267716" y="1128521"/>
                  </a:lnTo>
                  <a:lnTo>
                    <a:pt x="305943" y="1152905"/>
                  </a:lnTo>
                  <a:lnTo>
                    <a:pt x="346075" y="1174495"/>
                  </a:lnTo>
                  <a:lnTo>
                    <a:pt x="387984" y="1193164"/>
                  </a:lnTo>
                  <a:lnTo>
                    <a:pt x="431292" y="1208658"/>
                  </a:lnTo>
                  <a:lnTo>
                    <a:pt x="476123" y="1220977"/>
                  </a:lnTo>
                  <a:lnTo>
                    <a:pt x="522224" y="1229995"/>
                  </a:lnTo>
                  <a:lnTo>
                    <a:pt x="569468" y="1235455"/>
                  </a:lnTo>
                  <a:lnTo>
                    <a:pt x="617727" y="1237360"/>
                  </a:lnTo>
                  <a:lnTo>
                    <a:pt x="666115" y="1235455"/>
                  </a:lnTo>
                  <a:lnTo>
                    <a:pt x="713358" y="1229995"/>
                  </a:lnTo>
                  <a:lnTo>
                    <a:pt x="759459" y="1220977"/>
                  </a:lnTo>
                  <a:lnTo>
                    <a:pt x="804291" y="1208658"/>
                  </a:lnTo>
                  <a:lnTo>
                    <a:pt x="847598" y="1193164"/>
                  </a:lnTo>
                  <a:lnTo>
                    <a:pt x="889507" y="1174495"/>
                  </a:lnTo>
                  <a:lnTo>
                    <a:pt x="929512" y="1152905"/>
                  </a:lnTo>
                  <a:lnTo>
                    <a:pt x="967867" y="1128521"/>
                  </a:lnTo>
                  <a:lnTo>
                    <a:pt x="1004189" y="1101470"/>
                  </a:lnTo>
                  <a:lnTo>
                    <a:pt x="1038351" y="1071879"/>
                  </a:lnTo>
                  <a:lnTo>
                    <a:pt x="1070228" y="1039876"/>
                  </a:lnTo>
                  <a:lnTo>
                    <a:pt x="1099820" y="1005713"/>
                  </a:lnTo>
                  <a:lnTo>
                    <a:pt x="1126871" y="969263"/>
                  </a:lnTo>
                  <a:lnTo>
                    <a:pt x="1151254" y="930909"/>
                  </a:lnTo>
                  <a:lnTo>
                    <a:pt x="1172718" y="890777"/>
                  </a:lnTo>
                  <a:lnTo>
                    <a:pt x="1191386" y="848867"/>
                  </a:lnTo>
                  <a:lnTo>
                    <a:pt x="1206880" y="805433"/>
                  </a:lnTo>
                  <a:lnTo>
                    <a:pt x="1219200" y="760602"/>
                  </a:lnTo>
                  <a:lnTo>
                    <a:pt x="1228217" y="714374"/>
                  </a:lnTo>
                  <a:lnTo>
                    <a:pt x="1233677" y="667003"/>
                  </a:lnTo>
                  <a:lnTo>
                    <a:pt x="1235582" y="618743"/>
                  </a:lnTo>
                  <a:lnTo>
                    <a:pt x="1233677" y="570357"/>
                  </a:lnTo>
                  <a:lnTo>
                    <a:pt x="1228217" y="522986"/>
                  </a:lnTo>
                  <a:lnTo>
                    <a:pt x="1219200" y="476885"/>
                  </a:lnTo>
                  <a:lnTo>
                    <a:pt x="1206880" y="431926"/>
                  </a:lnTo>
                  <a:lnTo>
                    <a:pt x="1191386" y="388492"/>
                  </a:lnTo>
                  <a:lnTo>
                    <a:pt x="1172718" y="346582"/>
                  </a:lnTo>
                  <a:lnTo>
                    <a:pt x="1151254" y="306450"/>
                  </a:lnTo>
                  <a:lnTo>
                    <a:pt x="1126871" y="268096"/>
                  </a:lnTo>
                  <a:lnTo>
                    <a:pt x="1099820" y="231775"/>
                  </a:lnTo>
                  <a:lnTo>
                    <a:pt x="1070228" y="197485"/>
                  </a:lnTo>
                  <a:lnTo>
                    <a:pt x="1038351" y="165480"/>
                  </a:lnTo>
                  <a:lnTo>
                    <a:pt x="1004189" y="135889"/>
                  </a:lnTo>
                  <a:lnTo>
                    <a:pt x="967867" y="108838"/>
                  </a:lnTo>
                  <a:lnTo>
                    <a:pt x="929512" y="84454"/>
                  </a:lnTo>
                  <a:lnTo>
                    <a:pt x="889507" y="62864"/>
                  </a:lnTo>
                  <a:lnTo>
                    <a:pt x="847598" y="44195"/>
                  </a:lnTo>
                  <a:lnTo>
                    <a:pt x="804291" y="28701"/>
                  </a:lnTo>
                  <a:lnTo>
                    <a:pt x="759459" y="16382"/>
                  </a:lnTo>
                  <a:lnTo>
                    <a:pt x="713358" y="7365"/>
                  </a:lnTo>
                  <a:lnTo>
                    <a:pt x="666115" y="1904"/>
                  </a:lnTo>
                  <a:lnTo>
                    <a:pt x="6177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9133332" y="7595615"/>
              <a:ext cx="1379220" cy="1383665"/>
            </a:xfrm>
            <a:custGeom>
              <a:avLst/>
              <a:gdLst/>
              <a:ahLst/>
              <a:cxnLst/>
              <a:rect l="l" t="t" r="r" b="b"/>
              <a:pathLst>
                <a:path w="1379220" h="1383665">
                  <a:moveTo>
                    <a:pt x="689610" y="0"/>
                  </a:moveTo>
                  <a:lnTo>
                    <a:pt x="642366" y="1650"/>
                  </a:lnTo>
                  <a:lnTo>
                    <a:pt x="596011" y="6349"/>
                  </a:lnTo>
                  <a:lnTo>
                    <a:pt x="550672" y="14096"/>
                  </a:lnTo>
                  <a:lnTo>
                    <a:pt x="506222" y="24764"/>
                  </a:lnTo>
                  <a:lnTo>
                    <a:pt x="463042" y="38226"/>
                  </a:lnTo>
                  <a:lnTo>
                    <a:pt x="421132" y="54355"/>
                  </a:lnTo>
                  <a:lnTo>
                    <a:pt x="380619" y="73151"/>
                  </a:lnTo>
                  <a:lnTo>
                    <a:pt x="341502" y="94360"/>
                  </a:lnTo>
                  <a:lnTo>
                    <a:pt x="304038" y="118109"/>
                  </a:lnTo>
                  <a:lnTo>
                    <a:pt x="268224" y="144144"/>
                  </a:lnTo>
                  <a:lnTo>
                    <a:pt x="234188" y="172338"/>
                  </a:lnTo>
                  <a:lnTo>
                    <a:pt x="201929" y="202564"/>
                  </a:lnTo>
                  <a:lnTo>
                    <a:pt x="171831" y="234822"/>
                  </a:lnTo>
                  <a:lnTo>
                    <a:pt x="143637" y="268985"/>
                  </a:lnTo>
                  <a:lnTo>
                    <a:pt x="117728" y="304926"/>
                  </a:lnTo>
                  <a:lnTo>
                    <a:pt x="94107" y="342518"/>
                  </a:lnTo>
                  <a:lnTo>
                    <a:pt x="72898" y="381761"/>
                  </a:lnTo>
                  <a:lnTo>
                    <a:pt x="54228" y="422401"/>
                  </a:lnTo>
                  <a:lnTo>
                    <a:pt x="38100" y="464438"/>
                  </a:lnTo>
                  <a:lnTo>
                    <a:pt x="24638" y="507745"/>
                  </a:lnTo>
                  <a:lnTo>
                    <a:pt x="13970" y="552195"/>
                  </a:lnTo>
                  <a:lnTo>
                    <a:pt x="6350" y="597788"/>
                  </a:lnTo>
                  <a:lnTo>
                    <a:pt x="1650" y="644270"/>
                  </a:lnTo>
                  <a:lnTo>
                    <a:pt x="0" y="691641"/>
                  </a:lnTo>
                  <a:lnTo>
                    <a:pt x="1650" y="739012"/>
                  </a:lnTo>
                  <a:lnTo>
                    <a:pt x="6350" y="785494"/>
                  </a:lnTo>
                  <a:lnTo>
                    <a:pt x="13970" y="831087"/>
                  </a:lnTo>
                  <a:lnTo>
                    <a:pt x="24638" y="875537"/>
                  </a:lnTo>
                  <a:lnTo>
                    <a:pt x="38100" y="918844"/>
                  </a:lnTo>
                  <a:lnTo>
                    <a:pt x="54228" y="960881"/>
                  </a:lnTo>
                  <a:lnTo>
                    <a:pt x="72898" y="1001521"/>
                  </a:lnTo>
                  <a:lnTo>
                    <a:pt x="94107" y="1040764"/>
                  </a:lnTo>
                  <a:lnTo>
                    <a:pt x="117728" y="1078356"/>
                  </a:lnTo>
                  <a:lnTo>
                    <a:pt x="143637" y="1114297"/>
                  </a:lnTo>
                  <a:lnTo>
                    <a:pt x="171831" y="1148460"/>
                  </a:lnTo>
                  <a:lnTo>
                    <a:pt x="201929" y="1180718"/>
                  </a:lnTo>
                  <a:lnTo>
                    <a:pt x="234188" y="1210944"/>
                  </a:lnTo>
                  <a:lnTo>
                    <a:pt x="268224" y="1239138"/>
                  </a:lnTo>
                  <a:lnTo>
                    <a:pt x="304038" y="1265173"/>
                  </a:lnTo>
                  <a:lnTo>
                    <a:pt x="341502" y="1288795"/>
                  </a:lnTo>
                  <a:lnTo>
                    <a:pt x="380619" y="1310131"/>
                  </a:lnTo>
                  <a:lnTo>
                    <a:pt x="421132" y="1328927"/>
                  </a:lnTo>
                  <a:lnTo>
                    <a:pt x="463042" y="1345056"/>
                  </a:lnTo>
                  <a:lnTo>
                    <a:pt x="506222" y="1358518"/>
                  </a:lnTo>
                  <a:lnTo>
                    <a:pt x="550672" y="1369186"/>
                  </a:lnTo>
                  <a:lnTo>
                    <a:pt x="596011" y="1376933"/>
                  </a:lnTo>
                  <a:lnTo>
                    <a:pt x="642366" y="1381632"/>
                  </a:lnTo>
                  <a:lnTo>
                    <a:pt x="689610" y="1383283"/>
                  </a:lnTo>
                  <a:lnTo>
                    <a:pt x="736853" y="1381632"/>
                  </a:lnTo>
                  <a:lnTo>
                    <a:pt x="783209" y="1376933"/>
                  </a:lnTo>
                  <a:lnTo>
                    <a:pt x="828548" y="1369186"/>
                  </a:lnTo>
                  <a:lnTo>
                    <a:pt x="872998" y="1358518"/>
                  </a:lnTo>
                  <a:lnTo>
                    <a:pt x="916177" y="1345056"/>
                  </a:lnTo>
                  <a:lnTo>
                    <a:pt x="958088" y="1328927"/>
                  </a:lnTo>
                  <a:lnTo>
                    <a:pt x="998601" y="1310131"/>
                  </a:lnTo>
                  <a:lnTo>
                    <a:pt x="1037717" y="1288795"/>
                  </a:lnTo>
                  <a:lnTo>
                    <a:pt x="1075182" y="1265173"/>
                  </a:lnTo>
                  <a:lnTo>
                    <a:pt x="1110996" y="1239138"/>
                  </a:lnTo>
                  <a:lnTo>
                    <a:pt x="1145032" y="1210944"/>
                  </a:lnTo>
                  <a:lnTo>
                    <a:pt x="1177290" y="1180718"/>
                  </a:lnTo>
                  <a:lnTo>
                    <a:pt x="1207389" y="1148460"/>
                  </a:lnTo>
                  <a:lnTo>
                    <a:pt x="1235583" y="1114297"/>
                  </a:lnTo>
                  <a:lnTo>
                    <a:pt x="1261491" y="1078356"/>
                  </a:lnTo>
                  <a:lnTo>
                    <a:pt x="1285113" y="1040764"/>
                  </a:lnTo>
                  <a:lnTo>
                    <a:pt x="1306322" y="1001521"/>
                  </a:lnTo>
                  <a:lnTo>
                    <a:pt x="1324991" y="960881"/>
                  </a:lnTo>
                  <a:lnTo>
                    <a:pt x="1341120" y="918844"/>
                  </a:lnTo>
                  <a:lnTo>
                    <a:pt x="1354582" y="875537"/>
                  </a:lnTo>
                  <a:lnTo>
                    <a:pt x="1365250" y="831087"/>
                  </a:lnTo>
                  <a:lnTo>
                    <a:pt x="1372870" y="785494"/>
                  </a:lnTo>
                  <a:lnTo>
                    <a:pt x="1377569" y="739012"/>
                  </a:lnTo>
                  <a:lnTo>
                    <a:pt x="1379220" y="691641"/>
                  </a:lnTo>
                  <a:lnTo>
                    <a:pt x="1377569" y="644270"/>
                  </a:lnTo>
                  <a:lnTo>
                    <a:pt x="1372870" y="597788"/>
                  </a:lnTo>
                  <a:lnTo>
                    <a:pt x="1365250" y="552195"/>
                  </a:lnTo>
                  <a:lnTo>
                    <a:pt x="1354582" y="507745"/>
                  </a:lnTo>
                  <a:lnTo>
                    <a:pt x="1341120" y="464438"/>
                  </a:lnTo>
                  <a:lnTo>
                    <a:pt x="1324991" y="422401"/>
                  </a:lnTo>
                  <a:lnTo>
                    <a:pt x="1306322" y="381761"/>
                  </a:lnTo>
                  <a:lnTo>
                    <a:pt x="1285113" y="342518"/>
                  </a:lnTo>
                  <a:lnTo>
                    <a:pt x="1261491" y="304926"/>
                  </a:lnTo>
                  <a:lnTo>
                    <a:pt x="1235583" y="268985"/>
                  </a:lnTo>
                  <a:lnTo>
                    <a:pt x="1207389" y="234822"/>
                  </a:lnTo>
                  <a:lnTo>
                    <a:pt x="1177290" y="202564"/>
                  </a:lnTo>
                  <a:lnTo>
                    <a:pt x="1145032" y="172338"/>
                  </a:lnTo>
                  <a:lnTo>
                    <a:pt x="1110996" y="144144"/>
                  </a:lnTo>
                  <a:lnTo>
                    <a:pt x="1075182" y="118109"/>
                  </a:lnTo>
                  <a:lnTo>
                    <a:pt x="1037717" y="94360"/>
                  </a:lnTo>
                  <a:lnTo>
                    <a:pt x="998601" y="73151"/>
                  </a:lnTo>
                  <a:lnTo>
                    <a:pt x="958088" y="54355"/>
                  </a:lnTo>
                  <a:lnTo>
                    <a:pt x="916177" y="38226"/>
                  </a:lnTo>
                  <a:lnTo>
                    <a:pt x="872998" y="24764"/>
                  </a:lnTo>
                  <a:lnTo>
                    <a:pt x="828548" y="14096"/>
                  </a:lnTo>
                  <a:lnTo>
                    <a:pt x="783209" y="6349"/>
                  </a:lnTo>
                  <a:lnTo>
                    <a:pt x="736853" y="1650"/>
                  </a:lnTo>
                  <a:lnTo>
                    <a:pt x="689610" y="0"/>
                  </a:lnTo>
                  <a:close/>
                </a:path>
              </a:pathLst>
            </a:custGeom>
            <a:solidFill>
              <a:srgbClr val="7B91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9203436" y="7668767"/>
              <a:ext cx="1237615" cy="1237615"/>
            </a:xfrm>
            <a:custGeom>
              <a:avLst/>
              <a:gdLst/>
              <a:ahLst/>
              <a:cxnLst/>
              <a:rect l="l" t="t" r="r" b="b"/>
              <a:pathLst>
                <a:path w="1237615" h="1237615">
                  <a:moveTo>
                    <a:pt x="618617" y="0"/>
                  </a:moveTo>
                  <a:lnTo>
                    <a:pt x="570357" y="1904"/>
                  </a:lnTo>
                  <a:lnTo>
                    <a:pt x="522986" y="7365"/>
                  </a:lnTo>
                  <a:lnTo>
                    <a:pt x="476758" y="16382"/>
                  </a:lnTo>
                  <a:lnTo>
                    <a:pt x="431927" y="28701"/>
                  </a:lnTo>
                  <a:lnTo>
                    <a:pt x="388493" y="44195"/>
                  </a:lnTo>
                  <a:lnTo>
                    <a:pt x="346583" y="62864"/>
                  </a:lnTo>
                  <a:lnTo>
                    <a:pt x="306450" y="84454"/>
                  </a:lnTo>
                  <a:lnTo>
                    <a:pt x="268097" y="108838"/>
                  </a:lnTo>
                  <a:lnTo>
                    <a:pt x="231648" y="135889"/>
                  </a:lnTo>
                  <a:lnTo>
                    <a:pt x="197485" y="165480"/>
                  </a:lnTo>
                  <a:lnTo>
                    <a:pt x="165481" y="197484"/>
                  </a:lnTo>
                  <a:lnTo>
                    <a:pt x="135890" y="231774"/>
                  </a:lnTo>
                  <a:lnTo>
                    <a:pt x="108839" y="268096"/>
                  </a:lnTo>
                  <a:lnTo>
                    <a:pt x="84455" y="306450"/>
                  </a:lnTo>
                  <a:lnTo>
                    <a:pt x="62865" y="346582"/>
                  </a:lnTo>
                  <a:lnTo>
                    <a:pt x="44196" y="388492"/>
                  </a:lnTo>
                  <a:lnTo>
                    <a:pt x="28702" y="431926"/>
                  </a:lnTo>
                  <a:lnTo>
                    <a:pt x="16383" y="476884"/>
                  </a:lnTo>
                  <a:lnTo>
                    <a:pt x="7366" y="522985"/>
                  </a:lnTo>
                  <a:lnTo>
                    <a:pt x="1905" y="570356"/>
                  </a:lnTo>
                  <a:lnTo>
                    <a:pt x="0" y="618616"/>
                  </a:lnTo>
                  <a:lnTo>
                    <a:pt x="1905" y="667003"/>
                  </a:lnTo>
                  <a:lnTo>
                    <a:pt x="7366" y="714374"/>
                  </a:lnTo>
                  <a:lnTo>
                    <a:pt x="16383" y="760602"/>
                  </a:lnTo>
                  <a:lnTo>
                    <a:pt x="28702" y="805433"/>
                  </a:lnTo>
                  <a:lnTo>
                    <a:pt x="44196" y="848867"/>
                  </a:lnTo>
                  <a:lnTo>
                    <a:pt x="62865" y="890777"/>
                  </a:lnTo>
                  <a:lnTo>
                    <a:pt x="84455" y="930909"/>
                  </a:lnTo>
                  <a:lnTo>
                    <a:pt x="108839" y="969263"/>
                  </a:lnTo>
                  <a:lnTo>
                    <a:pt x="135890" y="1005712"/>
                  </a:lnTo>
                  <a:lnTo>
                    <a:pt x="165481" y="1039875"/>
                  </a:lnTo>
                  <a:lnTo>
                    <a:pt x="197485" y="1071879"/>
                  </a:lnTo>
                  <a:lnTo>
                    <a:pt x="231648" y="1101470"/>
                  </a:lnTo>
                  <a:lnTo>
                    <a:pt x="268097" y="1128521"/>
                  </a:lnTo>
                  <a:lnTo>
                    <a:pt x="306450" y="1152905"/>
                  </a:lnTo>
                  <a:lnTo>
                    <a:pt x="346583" y="1174495"/>
                  </a:lnTo>
                  <a:lnTo>
                    <a:pt x="388493" y="1193164"/>
                  </a:lnTo>
                  <a:lnTo>
                    <a:pt x="431927" y="1208658"/>
                  </a:lnTo>
                  <a:lnTo>
                    <a:pt x="476758" y="1220977"/>
                  </a:lnTo>
                  <a:lnTo>
                    <a:pt x="522986" y="1229994"/>
                  </a:lnTo>
                  <a:lnTo>
                    <a:pt x="570357" y="1235455"/>
                  </a:lnTo>
                  <a:lnTo>
                    <a:pt x="618617" y="1237360"/>
                  </a:lnTo>
                  <a:lnTo>
                    <a:pt x="667004" y="1235455"/>
                  </a:lnTo>
                  <a:lnTo>
                    <a:pt x="714375" y="1229994"/>
                  </a:lnTo>
                  <a:lnTo>
                    <a:pt x="760476" y="1220977"/>
                  </a:lnTo>
                  <a:lnTo>
                    <a:pt x="805434" y="1208658"/>
                  </a:lnTo>
                  <a:lnTo>
                    <a:pt x="848868" y="1193164"/>
                  </a:lnTo>
                  <a:lnTo>
                    <a:pt x="890778" y="1174495"/>
                  </a:lnTo>
                  <a:lnTo>
                    <a:pt x="930910" y="1152905"/>
                  </a:lnTo>
                  <a:lnTo>
                    <a:pt x="969264" y="1128521"/>
                  </a:lnTo>
                  <a:lnTo>
                    <a:pt x="1005586" y="1101470"/>
                  </a:lnTo>
                  <a:lnTo>
                    <a:pt x="1039876" y="1071879"/>
                  </a:lnTo>
                  <a:lnTo>
                    <a:pt x="1071880" y="1039875"/>
                  </a:lnTo>
                  <a:lnTo>
                    <a:pt x="1101471" y="1005712"/>
                  </a:lnTo>
                  <a:lnTo>
                    <a:pt x="1128522" y="969263"/>
                  </a:lnTo>
                  <a:lnTo>
                    <a:pt x="1152906" y="930909"/>
                  </a:lnTo>
                  <a:lnTo>
                    <a:pt x="1174496" y="890777"/>
                  </a:lnTo>
                  <a:lnTo>
                    <a:pt x="1193165" y="848867"/>
                  </a:lnTo>
                  <a:lnTo>
                    <a:pt x="1208659" y="805433"/>
                  </a:lnTo>
                  <a:lnTo>
                    <a:pt x="1220978" y="760602"/>
                  </a:lnTo>
                  <a:lnTo>
                    <a:pt x="1229995" y="714374"/>
                  </a:lnTo>
                  <a:lnTo>
                    <a:pt x="1235456" y="667003"/>
                  </a:lnTo>
                  <a:lnTo>
                    <a:pt x="1237361" y="618616"/>
                  </a:lnTo>
                  <a:lnTo>
                    <a:pt x="1235456" y="570356"/>
                  </a:lnTo>
                  <a:lnTo>
                    <a:pt x="1229995" y="522985"/>
                  </a:lnTo>
                  <a:lnTo>
                    <a:pt x="1220978" y="476884"/>
                  </a:lnTo>
                  <a:lnTo>
                    <a:pt x="1208659" y="431926"/>
                  </a:lnTo>
                  <a:lnTo>
                    <a:pt x="1193165" y="388492"/>
                  </a:lnTo>
                  <a:lnTo>
                    <a:pt x="1174496" y="346582"/>
                  </a:lnTo>
                  <a:lnTo>
                    <a:pt x="1152906" y="306450"/>
                  </a:lnTo>
                  <a:lnTo>
                    <a:pt x="1128522" y="268096"/>
                  </a:lnTo>
                  <a:lnTo>
                    <a:pt x="1101471" y="231774"/>
                  </a:lnTo>
                  <a:lnTo>
                    <a:pt x="1071880" y="197484"/>
                  </a:lnTo>
                  <a:lnTo>
                    <a:pt x="1039876" y="165480"/>
                  </a:lnTo>
                  <a:lnTo>
                    <a:pt x="1005586" y="135889"/>
                  </a:lnTo>
                  <a:lnTo>
                    <a:pt x="969264" y="108838"/>
                  </a:lnTo>
                  <a:lnTo>
                    <a:pt x="930910" y="84454"/>
                  </a:lnTo>
                  <a:lnTo>
                    <a:pt x="890778" y="62864"/>
                  </a:lnTo>
                  <a:lnTo>
                    <a:pt x="848868" y="44195"/>
                  </a:lnTo>
                  <a:lnTo>
                    <a:pt x="805434" y="28701"/>
                  </a:lnTo>
                  <a:lnTo>
                    <a:pt x="760476" y="16382"/>
                  </a:lnTo>
                  <a:lnTo>
                    <a:pt x="714375" y="7365"/>
                  </a:lnTo>
                  <a:lnTo>
                    <a:pt x="667004" y="1904"/>
                  </a:lnTo>
                  <a:lnTo>
                    <a:pt x="618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544311" y="7411211"/>
              <a:ext cx="326390" cy="327660"/>
            </a:xfrm>
            <a:custGeom>
              <a:avLst/>
              <a:gdLst/>
              <a:ahLst/>
              <a:cxnLst/>
              <a:rect l="l" t="t" r="r" b="b"/>
              <a:pathLst>
                <a:path w="326389" h="327659">
                  <a:moveTo>
                    <a:pt x="0" y="163830"/>
                  </a:moveTo>
                  <a:lnTo>
                    <a:pt x="5841" y="120269"/>
                  </a:lnTo>
                  <a:lnTo>
                    <a:pt x="22225" y="81153"/>
                  </a:lnTo>
                  <a:lnTo>
                    <a:pt x="47751" y="48006"/>
                  </a:lnTo>
                  <a:lnTo>
                    <a:pt x="80772" y="22352"/>
                  </a:lnTo>
                  <a:lnTo>
                    <a:pt x="119634" y="5842"/>
                  </a:lnTo>
                  <a:lnTo>
                    <a:pt x="162940" y="0"/>
                  </a:lnTo>
                  <a:lnTo>
                    <a:pt x="206248" y="5842"/>
                  </a:lnTo>
                  <a:lnTo>
                    <a:pt x="245110" y="22352"/>
                  </a:lnTo>
                  <a:lnTo>
                    <a:pt x="278129" y="48006"/>
                  </a:lnTo>
                  <a:lnTo>
                    <a:pt x="303657" y="81153"/>
                  </a:lnTo>
                  <a:lnTo>
                    <a:pt x="320039" y="120269"/>
                  </a:lnTo>
                  <a:lnTo>
                    <a:pt x="325882" y="163830"/>
                  </a:lnTo>
                  <a:lnTo>
                    <a:pt x="320039" y="207391"/>
                  </a:lnTo>
                  <a:lnTo>
                    <a:pt x="303657" y="246507"/>
                  </a:lnTo>
                  <a:lnTo>
                    <a:pt x="278129" y="279654"/>
                  </a:lnTo>
                  <a:lnTo>
                    <a:pt x="245110" y="305308"/>
                  </a:lnTo>
                  <a:lnTo>
                    <a:pt x="206248" y="321818"/>
                  </a:lnTo>
                  <a:lnTo>
                    <a:pt x="162940" y="327660"/>
                  </a:lnTo>
                  <a:lnTo>
                    <a:pt x="119634" y="321818"/>
                  </a:lnTo>
                  <a:lnTo>
                    <a:pt x="80772" y="305308"/>
                  </a:lnTo>
                  <a:lnTo>
                    <a:pt x="47751" y="279654"/>
                  </a:lnTo>
                  <a:lnTo>
                    <a:pt x="22225" y="246507"/>
                  </a:lnTo>
                  <a:lnTo>
                    <a:pt x="5841" y="207391"/>
                  </a:lnTo>
                  <a:lnTo>
                    <a:pt x="0" y="163830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14415" y="7505700"/>
              <a:ext cx="193548" cy="135636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6182867" y="6955535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162052" y="0"/>
                  </a:moveTo>
                  <a:lnTo>
                    <a:pt x="118999" y="5841"/>
                  </a:lnTo>
                  <a:lnTo>
                    <a:pt x="80264" y="22097"/>
                  </a:lnTo>
                  <a:lnTo>
                    <a:pt x="47498" y="47497"/>
                  </a:lnTo>
                  <a:lnTo>
                    <a:pt x="22098" y="80263"/>
                  </a:lnTo>
                  <a:lnTo>
                    <a:pt x="5842" y="118998"/>
                  </a:lnTo>
                  <a:lnTo>
                    <a:pt x="0" y="162051"/>
                  </a:lnTo>
                  <a:lnTo>
                    <a:pt x="5842" y="205104"/>
                  </a:lnTo>
                  <a:lnTo>
                    <a:pt x="22098" y="243839"/>
                  </a:lnTo>
                  <a:lnTo>
                    <a:pt x="47498" y="276605"/>
                  </a:lnTo>
                  <a:lnTo>
                    <a:pt x="80264" y="302005"/>
                  </a:lnTo>
                  <a:lnTo>
                    <a:pt x="118999" y="318261"/>
                  </a:lnTo>
                  <a:lnTo>
                    <a:pt x="162052" y="324103"/>
                  </a:lnTo>
                  <a:lnTo>
                    <a:pt x="205105" y="318261"/>
                  </a:lnTo>
                  <a:lnTo>
                    <a:pt x="243840" y="302005"/>
                  </a:lnTo>
                  <a:lnTo>
                    <a:pt x="276606" y="276605"/>
                  </a:lnTo>
                  <a:lnTo>
                    <a:pt x="302006" y="243839"/>
                  </a:lnTo>
                  <a:lnTo>
                    <a:pt x="318262" y="205104"/>
                  </a:lnTo>
                  <a:lnTo>
                    <a:pt x="324104" y="162051"/>
                  </a:lnTo>
                  <a:lnTo>
                    <a:pt x="318262" y="118998"/>
                  </a:lnTo>
                  <a:lnTo>
                    <a:pt x="302006" y="80263"/>
                  </a:lnTo>
                  <a:lnTo>
                    <a:pt x="276606" y="47497"/>
                  </a:lnTo>
                  <a:lnTo>
                    <a:pt x="243840" y="22097"/>
                  </a:lnTo>
                  <a:lnTo>
                    <a:pt x="205105" y="5841"/>
                  </a:lnTo>
                  <a:lnTo>
                    <a:pt x="1620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182867" y="6955535"/>
              <a:ext cx="324485" cy="324485"/>
            </a:xfrm>
            <a:custGeom>
              <a:avLst/>
              <a:gdLst/>
              <a:ahLst/>
              <a:cxnLst/>
              <a:rect l="l" t="t" r="r" b="b"/>
              <a:pathLst>
                <a:path w="324484" h="324484">
                  <a:moveTo>
                    <a:pt x="0" y="162051"/>
                  </a:moveTo>
                  <a:lnTo>
                    <a:pt x="5842" y="118998"/>
                  </a:lnTo>
                  <a:lnTo>
                    <a:pt x="22098" y="80263"/>
                  </a:lnTo>
                  <a:lnTo>
                    <a:pt x="47498" y="47497"/>
                  </a:lnTo>
                  <a:lnTo>
                    <a:pt x="80264" y="22097"/>
                  </a:lnTo>
                  <a:lnTo>
                    <a:pt x="118999" y="5841"/>
                  </a:lnTo>
                  <a:lnTo>
                    <a:pt x="162052" y="0"/>
                  </a:lnTo>
                  <a:lnTo>
                    <a:pt x="205105" y="5841"/>
                  </a:lnTo>
                  <a:lnTo>
                    <a:pt x="243840" y="22097"/>
                  </a:lnTo>
                  <a:lnTo>
                    <a:pt x="276606" y="47497"/>
                  </a:lnTo>
                  <a:lnTo>
                    <a:pt x="302006" y="80263"/>
                  </a:lnTo>
                  <a:lnTo>
                    <a:pt x="318262" y="118998"/>
                  </a:lnTo>
                  <a:lnTo>
                    <a:pt x="324104" y="162051"/>
                  </a:lnTo>
                  <a:lnTo>
                    <a:pt x="318262" y="205104"/>
                  </a:lnTo>
                  <a:lnTo>
                    <a:pt x="302006" y="243839"/>
                  </a:lnTo>
                  <a:lnTo>
                    <a:pt x="276606" y="276605"/>
                  </a:lnTo>
                  <a:lnTo>
                    <a:pt x="243840" y="302005"/>
                  </a:lnTo>
                  <a:lnTo>
                    <a:pt x="205105" y="318261"/>
                  </a:lnTo>
                  <a:lnTo>
                    <a:pt x="162052" y="324103"/>
                  </a:lnTo>
                  <a:lnTo>
                    <a:pt x="118999" y="318261"/>
                  </a:lnTo>
                  <a:lnTo>
                    <a:pt x="80264" y="302005"/>
                  </a:lnTo>
                  <a:lnTo>
                    <a:pt x="47498" y="276605"/>
                  </a:lnTo>
                  <a:lnTo>
                    <a:pt x="22098" y="243839"/>
                  </a:lnTo>
                  <a:lnTo>
                    <a:pt x="5842" y="205104"/>
                  </a:lnTo>
                  <a:lnTo>
                    <a:pt x="0" y="162051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49923" y="7050023"/>
              <a:ext cx="185927" cy="13411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45679" y="6566915"/>
              <a:ext cx="1005840" cy="100584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43644" y="7911083"/>
              <a:ext cx="894588" cy="815339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8707628" y="6794703"/>
            <a:ext cx="615950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Designed</a:t>
            </a:r>
            <a:r>
              <a:rPr dirty="0" sz="2400" spc="-5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40">
                <a:solidFill>
                  <a:srgbClr val="5F5F5F"/>
                </a:solidFill>
                <a:latin typeface="Calibri"/>
                <a:cs typeface="Calibri"/>
              </a:rPr>
              <a:t>for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maximum</a:t>
            </a:r>
            <a:r>
              <a:rPr dirty="0" sz="2400" spc="-5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 b="1" i="1">
                <a:solidFill>
                  <a:srgbClr val="5F5F5F"/>
                </a:solidFill>
                <a:latin typeface="Calibri"/>
                <a:cs typeface="Calibri"/>
              </a:rPr>
              <a:t>performance</a:t>
            </a:r>
            <a:r>
              <a:rPr dirty="0" sz="2400" spc="-10" b="1" i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b="1" i="1">
                <a:solidFill>
                  <a:srgbClr val="5F5F5F"/>
                </a:solidFill>
                <a:latin typeface="Calibri"/>
                <a:cs typeface="Calibri"/>
              </a:rPr>
              <a:t>and</a:t>
            </a:r>
            <a:r>
              <a:rPr dirty="0" sz="2400" spc="-50" b="1" i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 b="1" i="1">
                <a:solidFill>
                  <a:srgbClr val="5F5F5F"/>
                </a:solidFill>
                <a:latin typeface="Calibri"/>
                <a:cs typeface="Calibri"/>
              </a:rPr>
              <a:t>stability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0655554" y="8083422"/>
            <a:ext cx="63576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Uses</a:t>
            </a:r>
            <a:r>
              <a:rPr dirty="0" sz="2400" spc="-5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</a:t>
            </a:r>
            <a:r>
              <a:rPr dirty="0" sz="2400" spc="-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 b="1" i="1">
                <a:solidFill>
                  <a:srgbClr val="5F5F5F"/>
                </a:solidFill>
                <a:latin typeface="Calibri"/>
                <a:cs typeface="Calibri"/>
              </a:rPr>
              <a:t>non-threaded</a:t>
            </a:r>
            <a:r>
              <a:rPr dirty="0" sz="2400" spc="-65" b="1" i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b="1" i="1">
                <a:solidFill>
                  <a:srgbClr val="5F5F5F"/>
                </a:solidFill>
                <a:latin typeface="Calibri"/>
                <a:cs typeface="Calibri"/>
              </a:rPr>
              <a:t>and</a:t>
            </a:r>
            <a:r>
              <a:rPr dirty="0" sz="2400" spc="-60" b="1" i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 b="1" i="1">
                <a:solidFill>
                  <a:srgbClr val="5F5F5F"/>
                </a:solidFill>
                <a:latin typeface="Calibri"/>
                <a:cs typeface="Calibri"/>
              </a:rPr>
              <a:t>event-driven</a:t>
            </a:r>
            <a:r>
              <a:rPr dirty="0" sz="2400" b="1" i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architecture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908048" y="2250948"/>
            <a:ext cx="15335885" cy="510540"/>
          </a:xfrm>
          <a:custGeom>
            <a:avLst/>
            <a:gdLst/>
            <a:ahLst/>
            <a:cxnLst/>
            <a:rect l="l" t="t" r="r" b="b"/>
            <a:pathLst>
              <a:path w="15335885" h="510539">
                <a:moveTo>
                  <a:pt x="15250414" y="0"/>
                </a:moveTo>
                <a:lnTo>
                  <a:pt x="85089" y="0"/>
                </a:lnTo>
                <a:lnTo>
                  <a:pt x="51943" y="6730"/>
                </a:lnTo>
                <a:lnTo>
                  <a:pt x="24891" y="24892"/>
                </a:lnTo>
                <a:lnTo>
                  <a:pt x="6731" y="51943"/>
                </a:lnTo>
                <a:lnTo>
                  <a:pt x="0" y="85090"/>
                </a:lnTo>
                <a:lnTo>
                  <a:pt x="0" y="425450"/>
                </a:lnTo>
                <a:lnTo>
                  <a:pt x="6731" y="458597"/>
                </a:lnTo>
                <a:lnTo>
                  <a:pt x="24891" y="485648"/>
                </a:lnTo>
                <a:lnTo>
                  <a:pt x="51943" y="503808"/>
                </a:lnTo>
                <a:lnTo>
                  <a:pt x="85089" y="510540"/>
                </a:lnTo>
                <a:lnTo>
                  <a:pt x="15250414" y="510540"/>
                </a:lnTo>
                <a:lnTo>
                  <a:pt x="15283561" y="503808"/>
                </a:lnTo>
                <a:lnTo>
                  <a:pt x="15310612" y="485648"/>
                </a:lnTo>
                <a:lnTo>
                  <a:pt x="15328773" y="458597"/>
                </a:lnTo>
                <a:lnTo>
                  <a:pt x="15335504" y="425450"/>
                </a:lnTo>
                <a:lnTo>
                  <a:pt x="15335504" y="85090"/>
                </a:lnTo>
                <a:lnTo>
                  <a:pt x="15328773" y="51943"/>
                </a:lnTo>
                <a:lnTo>
                  <a:pt x="15310612" y="24892"/>
                </a:lnTo>
                <a:lnTo>
                  <a:pt x="15283561" y="6730"/>
                </a:lnTo>
                <a:lnTo>
                  <a:pt x="15250414" y="0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4304791" y="2272410"/>
            <a:ext cx="104616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 b="1" i="1">
                <a:solidFill>
                  <a:srgbClr val="FFFFFF"/>
                </a:solidFill>
                <a:latin typeface="Calibri"/>
                <a:cs typeface="Calibri"/>
              </a:rPr>
              <a:t>Nginx</a:t>
            </a:r>
            <a:r>
              <a:rPr dirty="0" sz="2400" spc="-30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server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software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allows you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significantly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reduce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 page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time.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7" name="object 4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4172" y="4674108"/>
            <a:ext cx="4332732" cy="2979420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8431783" y="3826255"/>
            <a:ext cx="7790815" cy="1862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An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 b="1" i="1">
                <a:solidFill>
                  <a:srgbClr val="5F5F5F"/>
                </a:solidFill>
                <a:latin typeface="Calibri"/>
                <a:cs typeface="Calibri"/>
              </a:rPr>
              <a:t>open</a:t>
            </a:r>
            <a:r>
              <a:rPr dirty="0" sz="2400" spc="-60" b="1" i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 b="1" i="1">
                <a:solidFill>
                  <a:srgbClr val="5F5F5F"/>
                </a:solidFill>
                <a:latin typeface="Calibri"/>
                <a:cs typeface="Calibri"/>
              </a:rPr>
              <a:t>source</a:t>
            </a:r>
            <a:r>
              <a:rPr dirty="0" sz="2400" spc="20" b="1" i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software</a:t>
            </a:r>
            <a:r>
              <a:rPr dirty="0" sz="2400" spc="-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that</a:t>
            </a:r>
            <a:r>
              <a:rPr dirty="0" sz="2400" spc="-4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provides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5">
                <a:solidFill>
                  <a:srgbClr val="5F5F5F"/>
                </a:solidFill>
                <a:latin typeface="Calibri"/>
                <a:cs typeface="Calibri"/>
              </a:rPr>
              <a:t>HTTP</a:t>
            </a:r>
            <a:r>
              <a:rPr dirty="0" sz="2400" spc="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server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capabilities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50">
              <a:latin typeface="Calibri"/>
              <a:cs typeface="Calibri"/>
            </a:endParaRPr>
          </a:p>
          <a:p>
            <a:pPr marL="2307590">
              <a:lnSpc>
                <a:spcPct val="100000"/>
              </a:lnSpc>
            </a:pP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Mainly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used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40">
                <a:solidFill>
                  <a:srgbClr val="5F5F5F"/>
                </a:solidFill>
                <a:latin typeface="Calibri"/>
                <a:cs typeface="Calibri"/>
              </a:rPr>
              <a:t>for</a:t>
            </a:r>
            <a:r>
              <a:rPr dirty="0" sz="2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 b="1" i="1">
                <a:solidFill>
                  <a:srgbClr val="5F5F5F"/>
                </a:solidFill>
                <a:latin typeface="Calibri"/>
                <a:cs typeface="Calibri"/>
              </a:rPr>
              <a:t>reverse</a:t>
            </a:r>
            <a:r>
              <a:rPr dirty="0" sz="2400" spc="-10" b="1" i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 b="1" i="1">
                <a:solidFill>
                  <a:srgbClr val="5F5F5F"/>
                </a:solidFill>
                <a:latin typeface="Calibri"/>
                <a:cs typeface="Calibri"/>
              </a:rPr>
              <a:t>proxying,</a:t>
            </a:r>
            <a:r>
              <a:rPr dirty="0" sz="2400" spc="-10" b="1" i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 b="1" i="1">
                <a:solidFill>
                  <a:srgbClr val="5F5F5F"/>
                </a:solidFill>
                <a:latin typeface="Calibri"/>
                <a:cs typeface="Calibri"/>
              </a:rPr>
              <a:t>caching</a:t>
            </a:r>
            <a:endParaRPr sz="2400">
              <a:latin typeface="Calibri"/>
              <a:cs typeface="Calibri"/>
            </a:endParaRPr>
          </a:p>
          <a:p>
            <a:pPr marL="2307590">
              <a:lnSpc>
                <a:spcPct val="100000"/>
              </a:lnSpc>
            </a:pPr>
            <a:r>
              <a:rPr dirty="0" sz="2400" b="1" i="1">
                <a:solidFill>
                  <a:srgbClr val="5F5F5F"/>
                </a:solidFill>
                <a:latin typeface="Calibri"/>
                <a:cs typeface="Calibri"/>
              </a:rPr>
              <a:t>and</a:t>
            </a:r>
            <a:r>
              <a:rPr dirty="0" sz="2400" spc="-75" b="1" i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 b="1" i="1">
                <a:solidFill>
                  <a:srgbClr val="5F5F5F"/>
                </a:solidFill>
                <a:latin typeface="Calibri"/>
                <a:cs typeface="Calibri"/>
              </a:rPr>
              <a:t>load</a:t>
            </a:r>
            <a:r>
              <a:rPr dirty="0" sz="2400" spc="-70" b="1" i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 b="1" i="1">
                <a:solidFill>
                  <a:srgbClr val="5F5F5F"/>
                </a:solidFill>
                <a:latin typeface="Calibri"/>
                <a:cs typeface="Calibri"/>
              </a:rPr>
              <a:t>balancing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1046988" y="9441178"/>
            <a:ext cx="2303145" cy="818515"/>
            <a:chOff x="1046988" y="9441178"/>
            <a:chExt cx="2303145" cy="818515"/>
          </a:xfrm>
        </p:grpSpPr>
        <p:sp>
          <p:nvSpPr>
            <p:cNvPr id="50" name="object 50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2276856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2276856" y="792480"/>
                  </a:lnTo>
                  <a:lnTo>
                    <a:pt x="2276856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0" y="792480"/>
                  </a:moveTo>
                  <a:lnTo>
                    <a:pt x="2276856" y="792480"/>
                  </a:lnTo>
                  <a:lnTo>
                    <a:pt x="2276856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25907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83302" y="4552264"/>
            <a:ext cx="8108315" cy="11233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Architecture</a:t>
            </a:r>
            <a:r>
              <a:rPr dirty="0" spc="-105"/>
              <a:t> </a:t>
            </a:r>
            <a:r>
              <a:rPr dirty="0"/>
              <a:t>of</a:t>
            </a:r>
            <a:r>
              <a:rPr dirty="0" spc="-90"/>
              <a:t> </a:t>
            </a:r>
            <a:r>
              <a:rPr dirty="0" spc="-5"/>
              <a:t>Nginx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7361" y="599312"/>
            <a:ext cx="6270625" cy="879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25" b="1">
                <a:solidFill>
                  <a:srgbClr val="095A82"/>
                </a:solidFill>
                <a:latin typeface="Calibri"/>
                <a:cs typeface="Calibri"/>
              </a:rPr>
              <a:t>Architecture</a:t>
            </a:r>
            <a:r>
              <a:rPr dirty="0" sz="5600" spc="-114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5600" spc="-5" b="1">
                <a:solidFill>
                  <a:srgbClr val="095A82"/>
                </a:solidFill>
                <a:latin typeface="Calibri"/>
                <a:cs typeface="Calibri"/>
              </a:rPr>
              <a:t>of</a:t>
            </a:r>
            <a:r>
              <a:rPr dirty="0" sz="5600" spc="-75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5600" spc="-10" b="1">
                <a:solidFill>
                  <a:srgbClr val="095A82"/>
                </a:solidFill>
                <a:latin typeface="Calibri"/>
                <a:cs typeface="Calibri"/>
              </a:rPr>
              <a:t>Nginx</a:t>
            </a:r>
            <a:endParaRPr sz="5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78991" y="2150364"/>
            <a:ext cx="16130269" cy="511809"/>
          </a:xfrm>
          <a:custGeom>
            <a:avLst/>
            <a:gdLst/>
            <a:ahLst/>
            <a:cxnLst/>
            <a:rect l="l" t="t" r="r" b="b"/>
            <a:pathLst>
              <a:path w="16130269" h="511810">
                <a:moveTo>
                  <a:pt x="16044417" y="0"/>
                </a:moveTo>
                <a:lnTo>
                  <a:pt x="85344" y="0"/>
                </a:lnTo>
                <a:lnTo>
                  <a:pt x="52120" y="6730"/>
                </a:lnTo>
                <a:lnTo>
                  <a:pt x="24993" y="25018"/>
                </a:lnTo>
                <a:lnTo>
                  <a:pt x="6705" y="52069"/>
                </a:lnTo>
                <a:lnTo>
                  <a:pt x="0" y="85216"/>
                </a:lnTo>
                <a:lnTo>
                  <a:pt x="0" y="426465"/>
                </a:lnTo>
                <a:lnTo>
                  <a:pt x="6705" y="459612"/>
                </a:lnTo>
                <a:lnTo>
                  <a:pt x="24993" y="486663"/>
                </a:lnTo>
                <a:lnTo>
                  <a:pt x="52120" y="504951"/>
                </a:lnTo>
                <a:lnTo>
                  <a:pt x="85344" y="511682"/>
                </a:lnTo>
                <a:lnTo>
                  <a:pt x="16044417" y="511682"/>
                </a:lnTo>
                <a:lnTo>
                  <a:pt x="16077692" y="504951"/>
                </a:lnTo>
                <a:lnTo>
                  <a:pt x="16104742" y="486663"/>
                </a:lnTo>
                <a:lnTo>
                  <a:pt x="16123031" y="459612"/>
                </a:lnTo>
                <a:lnTo>
                  <a:pt x="16129762" y="426465"/>
                </a:lnTo>
                <a:lnTo>
                  <a:pt x="16129762" y="85216"/>
                </a:lnTo>
                <a:lnTo>
                  <a:pt x="16123031" y="52069"/>
                </a:lnTo>
                <a:lnTo>
                  <a:pt x="16104742" y="25018"/>
                </a:lnTo>
                <a:lnTo>
                  <a:pt x="16077692" y="6730"/>
                </a:lnTo>
                <a:lnTo>
                  <a:pt x="16044417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664079" y="2171827"/>
            <a:ext cx="128631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Nginx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uses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master-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slave</a:t>
            </a:r>
            <a:r>
              <a:rPr dirty="0" sz="2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architecture 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 supporting</a:t>
            </a:r>
            <a:r>
              <a:rPr dirty="0"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event-driven,</a:t>
            </a:r>
            <a:r>
              <a:rPr dirty="0" sz="2400" spc="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asynchronous</a:t>
            </a:r>
            <a:r>
              <a:rPr dirty="0" sz="2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4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non-blocking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3360420"/>
            <a:ext cx="18288000" cy="5744210"/>
            <a:chOff x="0" y="3360420"/>
            <a:chExt cx="18288000" cy="574421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6723" y="5817108"/>
              <a:ext cx="1182624" cy="24993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7308" y="5196840"/>
              <a:ext cx="993648" cy="24993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360420"/>
              <a:ext cx="18288000" cy="5743956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1046988" y="9441178"/>
            <a:ext cx="2303145" cy="818515"/>
            <a:chOff x="1046988" y="9441178"/>
            <a:chExt cx="2303145" cy="818515"/>
          </a:xfrm>
        </p:grpSpPr>
        <p:sp>
          <p:nvSpPr>
            <p:cNvPr id="10" name="object 10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2276856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2276856" y="792480"/>
                  </a:lnTo>
                  <a:lnTo>
                    <a:pt x="2276856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0" y="792480"/>
                  </a:moveTo>
                  <a:lnTo>
                    <a:pt x="2276856" y="792480"/>
                  </a:lnTo>
                  <a:lnTo>
                    <a:pt x="2276856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25907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5736" y="1700783"/>
            <a:ext cx="16421100" cy="29209"/>
            <a:chOff x="935736" y="1700783"/>
            <a:chExt cx="16421100" cy="29209"/>
          </a:xfrm>
        </p:grpSpPr>
        <p:sp>
          <p:nvSpPr>
            <p:cNvPr id="3" name="object 3"/>
            <p:cNvSpPr/>
            <p:nvPr/>
          </p:nvSpPr>
          <p:spPr>
            <a:xfrm>
              <a:off x="935736" y="1700783"/>
              <a:ext cx="16421100" cy="29209"/>
            </a:xfrm>
            <a:custGeom>
              <a:avLst/>
              <a:gdLst/>
              <a:ahLst/>
              <a:cxnLst/>
              <a:rect l="l" t="t" r="r" b="b"/>
              <a:pathLst>
                <a:path w="16421100" h="29210">
                  <a:moveTo>
                    <a:pt x="16421100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16421100" y="28955"/>
                  </a:lnTo>
                  <a:lnTo>
                    <a:pt x="16421100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35736" y="1700783"/>
              <a:ext cx="16421100" cy="29209"/>
            </a:xfrm>
            <a:custGeom>
              <a:avLst/>
              <a:gdLst/>
              <a:ahLst/>
              <a:cxnLst/>
              <a:rect l="l" t="t" r="r" b="b"/>
              <a:pathLst>
                <a:path w="16421100" h="29210">
                  <a:moveTo>
                    <a:pt x="16421100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16421100" y="28955"/>
                  </a:lnTo>
                  <a:lnTo>
                    <a:pt x="16421100" y="0"/>
                  </a:lnTo>
                  <a:close/>
                </a:path>
              </a:pathLst>
            </a:custGeom>
            <a:solidFill>
              <a:srgbClr val="04518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9440" y="4035552"/>
            <a:ext cx="6350508" cy="420166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37361" y="599312"/>
            <a:ext cx="3123565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5"/>
              <a:t>Object</a:t>
            </a:r>
            <a:r>
              <a:rPr dirty="0" sz="5600" spc="-20"/>
              <a:t>i</a:t>
            </a:r>
            <a:r>
              <a:rPr dirty="0" sz="5600" spc="-5"/>
              <a:t>ves</a:t>
            </a:r>
            <a:endParaRPr sz="5600"/>
          </a:p>
        </p:txBody>
      </p:sp>
      <p:sp>
        <p:nvSpPr>
          <p:cNvPr id="7" name="object 7"/>
          <p:cNvSpPr txBox="1"/>
          <p:nvPr/>
        </p:nvSpPr>
        <p:spPr>
          <a:xfrm>
            <a:off x="937361" y="1864868"/>
            <a:ext cx="7037070" cy="3256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After</a:t>
            </a:r>
            <a:r>
              <a:rPr dirty="0" sz="2400" spc="-4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completion</a:t>
            </a:r>
            <a:r>
              <a:rPr dirty="0" sz="2400" spc="-4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of</a:t>
            </a:r>
            <a:r>
              <a:rPr dirty="0" sz="2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this</a:t>
            </a:r>
            <a:r>
              <a:rPr dirty="0" sz="2400" spc="-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module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you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should</a:t>
            </a:r>
            <a:r>
              <a:rPr dirty="0" sz="2400" spc="-4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be</a:t>
            </a:r>
            <a:r>
              <a:rPr dirty="0" sz="2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able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to: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50">
              <a:latin typeface="Calibri"/>
              <a:cs typeface="Calibri"/>
            </a:endParaRPr>
          </a:p>
          <a:p>
            <a:pPr marL="584200" indent="-572135">
              <a:lnSpc>
                <a:spcPct val="100000"/>
              </a:lnSpc>
              <a:buClr>
                <a:srgbClr val="095A82"/>
              </a:buClr>
              <a:buFont typeface="Wingdings"/>
              <a:buChar char=""/>
              <a:tabLst>
                <a:tab pos="583565" algn="l"/>
                <a:tab pos="584835" algn="l"/>
              </a:tabLst>
            </a:pP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Setup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testing</a:t>
            </a:r>
            <a:r>
              <a:rPr dirty="0" sz="2400" spc="-6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environment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using</a:t>
            </a:r>
            <a:r>
              <a:rPr dirty="0" sz="2400" spc="-4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Jasmine</a:t>
            </a:r>
            <a:r>
              <a:rPr dirty="0" sz="2400" spc="-6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and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Karma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95A82"/>
              </a:buClr>
              <a:buFont typeface="Wingdings"/>
              <a:buChar char=""/>
            </a:pPr>
            <a:endParaRPr sz="2250">
              <a:latin typeface="Calibri"/>
              <a:cs typeface="Calibri"/>
            </a:endParaRPr>
          </a:p>
          <a:p>
            <a:pPr marL="584200" indent="-572135">
              <a:lnSpc>
                <a:spcPct val="100000"/>
              </a:lnSpc>
              <a:buClr>
                <a:srgbClr val="095A82"/>
              </a:buClr>
              <a:buFont typeface="Wingdings"/>
              <a:buChar char=""/>
              <a:tabLst>
                <a:tab pos="583565" algn="l"/>
                <a:tab pos="584835" algn="l"/>
              </a:tabLst>
            </a:pP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Understand</a:t>
            </a:r>
            <a:r>
              <a:rPr dirty="0" sz="2400" spc="-5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version control</a:t>
            </a:r>
            <a:r>
              <a:rPr dirty="0" sz="2400" spc="-5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system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95A82"/>
              </a:buClr>
              <a:buFont typeface="Wingdings"/>
              <a:buChar char=""/>
            </a:pPr>
            <a:endParaRPr sz="2250">
              <a:latin typeface="Calibri"/>
              <a:cs typeface="Calibri"/>
            </a:endParaRPr>
          </a:p>
          <a:p>
            <a:pPr marL="584200" indent="-572135">
              <a:lnSpc>
                <a:spcPct val="100000"/>
              </a:lnSpc>
              <a:buClr>
                <a:srgbClr val="095A82"/>
              </a:buClr>
              <a:buFont typeface="Wingdings"/>
              <a:buChar char=""/>
              <a:tabLst>
                <a:tab pos="583565" algn="l"/>
                <a:tab pos="584835" algn="l"/>
              </a:tabLst>
            </a:pP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Run</a:t>
            </a:r>
            <a:r>
              <a:rPr dirty="0" sz="2400" spc="-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Angular</a:t>
            </a:r>
            <a:r>
              <a:rPr dirty="0" sz="2400" spc="-5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application</a:t>
            </a:r>
            <a:r>
              <a:rPr dirty="0" sz="2400" spc="-8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on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production</a:t>
            </a:r>
            <a:r>
              <a:rPr dirty="0" sz="2400" spc="-6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server: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Nginx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95A82"/>
              </a:buClr>
              <a:buFont typeface="Wingdings"/>
              <a:buChar char=""/>
            </a:pPr>
            <a:endParaRPr sz="2250">
              <a:latin typeface="Calibri"/>
              <a:cs typeface="Calibri"/>
            </a:endParaRPr>
          </a:p>
          <a:p>
            <a:pPr marL="584200" indent="-572135">
              <a:lnSpc>
                <a:spcPct val="100000"/>
              </a:lnSpc>
              <a:buClr>
                <a:srgbClr val="095A82"/>
              </a:buClr>
              <a:buFont typeface="Wingdings"/>
              <a:buChar char=""/>
              <a:tabLst>
                <a:tab pos="583565" algn="l"/>
                <a:tab pos="584835" algn="l"/>
              </a:tabLst>
            </a:pP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Build</a:t>
            </a:r>
            <a:r>
              <a:rPr dirty="0" sz="2400" spc="-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Docker</a:t>
            </a:r>
            <a:r>
              <a:rPr dirty="0" sz="2400" spc="-6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image</a:t>
            </a:r>
            <a:r>
              <a:rPr dirty="0" sz="2400" spc="-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of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Angular</a:t>
            </a:r>
            <a:r>
              <a:rPr dirty="0" sz="2400" spc="-7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application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46988" y="9441178"/>
            <a:ext cx="2303145" cy="818515"/>
            <a:chOff x="1046988" y="9441178"/>
            <a:chExt cx="2303145" cy="818515"/>
          </a:xfrm>
        </p:grpSpPr>
        <p:sp>
          <p:nvSpPr>
            <p:cNvPr id="9" name="object 9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2276856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2276856" y="792480"/>
                  </a:lnTo>
                  <a:lnTo>
                    <a:pt x="2276856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0" y="792480"/>
                  </a:moveTo>
                  <a:lnTo>
                    <a:pt x="2276856" y="792480"/>
                  </a:lnTo>
                  <a:lnTo>
                    <a:pt x="2276856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25907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7361" y="599312"/>
            <a:ext cx="8809355" cy="879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25" b="1">
                <a:solidFill>
                  <a:srgbClr val="095A82"/>
                </a:solidFill>
                <a:latin typeface="Calibri"/>
                <a:cs typeface="Calibri"/>
              </a:rPr>
              <a:t>Architecture</a:t>
            </a:r>
            <a:r>
              <a:rPr dirty="0" sz="5600" spc="-90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5600" spc="-5" b="1">
                <a:solidFill>
                  <a:srgbClr val="095A82"/>
                </a:solidFill>
                <a:latin typeface="Calibri"/>
                <a:cs typeface="Calibri"/>
              </a:rPr>
              <a:t>of</a:t>
            </a:r>
            <a:r>
              <a:rPr dirty="0" sz="5600" spc="-35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5600" spc="-10" b="1">
                <a:solidFill>
                  <a:srgbClr val="095A82"/>
                </a:solidFill>
                <a:latin typeface="Calibri"/>
                <a:cs typeface="Calibri"/>
              </a:rPr>
              <a:t>Nginx:</a:t>
            </a:r>
            <a:r>
              <a:rPr dirty="0" sz="5600" spc="-75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5600" spc="-65" b="1">
                <a:solidFill>
                  <a:srgbClr val="095A82"/>
                </a:solidFill>
                <a:latin typeface="Calibri"/>
                <a:cs typeface="Calibri"/>
              </a:rPr>
              <a:t>Worker</a:t>
            </a:r>
            <a:endParaRPr sz="56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360420"/>
            <a:ext cx="18288000" cy="5744210"/>
            <a:chOff x="0" y="3360420"/>
            <a:chExt cx="18288000" cy="57442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360420"/>
              <a:ext cx="18288000" cy="57439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05555" y="5628132"/>
              <a:ext cx="1578864" cy="6461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00044" y="5007864"/>
              <a:ext cx="1389888" cy="646176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1078991" y="2150364"/>
            <a:ext cx="16130269" cy="511809"/>
          </a:xfrm>
          <a:custGeom>
            <a:avLst/>
            <a:gdLst/>
            <a:ahLst/>
            <a:cxnLst/>
            <a:rect l="l" t="t" r="r" b="b"/>
            <a:pathLst>
              <a:path w="16130269" h="511810">
                <a:moveTo>
                  <a:pt x="16044417" y="0"/>
                </a:moveTo>
                <a:lnTo>
                  <a:pt x="85344" y="0"/>
                </a:lnTo>
                <a:lnTo>
                  <a:pt x="52120" y="6730"/>
                </a:lnTo>
                <a:lnTo>
                  <a:pt x="24993" y="25018"/>
                </a:lnTo>
                <a:lnTo>
                  <a:pt x="6705" y="52069"/>
                </a:lnTo>
                <a:lnTo>
                  <a:pt x="0" y="85216"/>
                </a:lnTo>
                <a:lnTo>
                  <a:pt x="0" y="426465"/>
                </a:lnTo>
                <a:lnTo>
                  <a:pt x="6705" y="459612"/>
                </a:lnTo>
                <a:lnTo>
                  <a:pt x="24993" y="486663"/>
                </a:lnTo>
                <a:lnTo>
                  <a:pt x="52120" y="504951"/>
                </a:lnTo>
                <a:lnTo>
                  <a:pt x="85344" y="511682"/>
                </a:lnTo>
                <a:lnTo>
                  <a:pt x="16044417" y="511682"/>
                </a:lnTo>
                <a:lnTo>
                  <a:pt x="16077692" y="504951"/>
                </a:lnTo>
                <a:lnTo>
                  <a:pt x="16104742" y="486663"/>
                </a:lnTo>
                <a:lnTo>
                  <a:pt x="16123031" y="459612"/>
                </a:lnTo>
                <a:lnTo>
                  <a:pt x="16129762" y="426465"/>
                </a:lnTo>
                <a:lnTo>
                  <a:pt x="16129762" y="85216"/>
                </a:lnTo>
                <a:lnTo>
                  <a:pt x="16123031" y="52069"/>
                </a:lnTo>
                <a:lnTo>
                  <a:pt x="16104742" y="25018"/>
                </a:lnTo>
                <a:lnTo>
                  <a:pt x="16077692" y="6730"/>
                </a:lnTo>
                <a:lnTo>
                  <a:pt x="16044417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519040" y="2171827"/>
            <a:ext cx="91541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65" b="1" i="1">
                <a:solidFill>
                  <a:srgbClr val="FFFFFF"/>
                </a:solidFill>
                <a:latin typeface="Calibri"/>
                <a:cs typeface="Calibri"/>
              </a:rPr>
              <a:t>Worker</a:t>
            </a:r>
            <a:r>
              <a:rPr dirty="0" sz="2400" spc="-10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processors</a:t>
            </a:r>
            <a:r>
              <a:rPr dirty="0" sz="24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accepts</a:t>
            </a:r>
            <a:r>
              <a:rPr dirty="0" sz="24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requests</a:t>
            </a:r>
            <a:r>
              <a:rPr dirty="0" sz="2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starts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processing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requests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46988" y="9441178"/>
            <a:ext cx="2303145" cy="818515"/>
            <a:chOff x="1046988" y="9441178"/>
            <a:chExt cx="2303145" cy="818515"/>
          </a:xfrm>
        </p:grpSpPr>
        <p:sp>
          <p:nvSpPr>
            <p:cNvPr id="10" name="object 10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2276856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2276856" y="792480"/>
                  </a:lnTo>
                  <a:lnTo>
                    <a:pt x="2276856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0" y="792480"/>
                  </a:moveTo>
                  <a:lnTo>
                    <a:pt x="2276856" y="792480"/>
                  </a:lnTo>
                  <a:lnTo>
                    <a:pt x="2276856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25907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7361" y="566420"/>
            <a:ext cx="8721725" cy="879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25" b="1">
                <a:solidFill>
                  <a:srgbClr val="095A82"/>
                </a:solidFill>
                <a:latin typeface="Calibri"/>
                <a:cs typeface="Calibri"/>
              </a:rPr>
              <a:t>Architecture</a:t>
            </a:r>
            <a:r>
              <a:rPr dirty="0" sz="5600" spc="-95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5600" spc="-5" b="1">
                <a:solidFill>
                  <a:srgbClr val="095A82"/>
                </a:solidFill>
                <a:latin typeface="Calibri"/>
                <a:cs typeface="Calibri"/>
              </a:rPr>
              <a:t>of</a:t>
            </a:r>
            <a:r>
              <a:rPr dirty="0" sz="5600" spc="-40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5600" spc="-10" b="1">
                <a:solidFill>
                  <a:srgbClr val="095A82"/>
                </a:solidFill>
                <a:latin typeface="Calibri"/>
                <a:cs typeface="Calibri"/>
              </a:rPr>
              <a:t>Nginx:</a:t>
            </a:r>
            <a:r>
              <a:rPr dirty="0" sz="5600" spc="-80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5600" spc="-25" b="1">
                <a:solidFill>
                  <a:srgbClr val="095A82"/>
                </a:solidFill>
                <a:latin typeface="Calibri"/>
                <a:cs typeface="Calibri"/>
              </a:rPr>
              <a:t>Master</a:t>
            </a:r>
            <a:endParaRPr sz="56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360420"/>
            <a:ext cx="18288000" cy="5744210"/>
            <a:chOff x="0" y="3360420"/>
            <a:chExt cx="18288000" cy="57442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360420"/>
              <a:ext cx="18288000" cy="57439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05555" y="5628132"/>
              <a:ext cx="1578864" cy="6461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00044" y="5007864"/>
              <a:ext cx="1389888" cy="646176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1078991" y="1946148"/>
            <a:ext cx="16130269" cy="920750"/>
          </a:xfrm>
          <a:custGeom>
            <a:avLst/>
            <a:gdLst/>
            <a:ahLst/>
            <a:cxnLst/>
            <a:rect l="l" t="t" r="r" b="b"/>
            <a:pathLst>
              <a:path w="16130269" h="920750">
                <a:moveTo>
                  <a:pt x="15976346" y="0"/>
                </a:moveTo>
                <a:lnTo>
                  <a:pt x="153416" y="0"/>
                </a:lnTo>
                <a:lnTo>
                  <a:pt x="104914" y="7874"/>
                </a:lnTo>
                <a:lnTo>
                  <a:pt x="62801" y="29591"/>
                </a:lnTo>
                <a:lnTo>
                  <a:pt x="29603" y="62737"/>
                </a:lnTo>
                <a:lnTo>
                  <a:pt x="7823" y="104901"/>
                </a:lnTo>
                <a:lnTo>
                  <a:pt x="0" y="153416"/>
                </a:lnTo>
                <a:lnTo>
                  <a:pt x="0" y="766826"/>
                </a:lnTo>
                <a:lnTo>
                  <a:pt x="7823" y="815340"/>
                </a:lnTo>
                <a:lnTo>
                  <a:pt x="29603" y="857376"/>
                </a:lnTo>
                <a:lnTo>
                  <a:pt x="62801" y="890651"/>
                </a:lnTo>
                <a:lnTo>
                  <a:pt x="104914" y="912368"/>
                </a:lnTo>
                <a:lnTo>
                  <a:pt x="153416" y="920242"/>
                </a:lnTo>
                <a:lnTo>
                  <a:pt x="15976346" y="920242"/>
                </a:lnTo>
                <a:lnTo>
                  <a:pt x="16024860" y="912368"/>
                </a:lnTo>
                <a:lnTo>
                  <a:pt x="16066896" y="890651"/>
                </a:lnTo>
                <a:lnTo>
                  <a:pt x="16100171" y="857376"/>
                </a:lnTo>
                <a:lnTo>
                  <a:pt x="16121888" y="815340"/>
                </a:lnTo>
                <a:lnTo>
                  <a:pt x="16129762" y="766826"/>
                </a:lnTo>
                <a:lnTo>
                  <a:pt x="16129762" y="153416"/>
                </a:lnTo>
                <a:lnTo>
                  <a:pt x="16121888" y="104901"/>
                </a:lnTo>
                <a:lnTo>
                  <a:pt x="16100171" y="62737"/>
                </a:lnTo>
                <a:lnTo>
                  <a:pt x="16066896" y="29591"/>
                </a:lnTo>
                <a:lnTo>
                  <a:pt x="16024860" y="7874"/>
                </a:lnTo>
                <a:lnTo>
                  <a:pt x="15976346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488694" y="1988946"/>
            <a:ext cx="1518856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221855" marR="5080" indent="-7209155">
              <a:lnSpc>
                <a:spcPct val="100000"/>
              </a:lnSpc>
              <a:spcBef>
                <a:spcPts val="100"/>
              </a:spcBef>
            </a:pPr>
            <a:r>
              <a:rPr dirty="0" sz="2400" spc="-20" b="1" i="1">
                <a:solidFill>
                  <a:srgbClr val="FFFFFF"/>
                </a:solidFill>
                <a:latin typeface="Calibri"/>
                <a:cs typeface="Calibri"/>
              </a:rPr>
              <a:t>Master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responsible 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reading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validating 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configuration.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It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is also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responsible 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starting,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stopping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processing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2400" spc="-5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worker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46988" y="9441178"/>
            <a:ext cx="2303145" cy="818515"/>
            <a:chOff x="1046988" y="9441178"/>
            <a:chExt cx="2303145" cy="818515"/>
          </a:xfrm>
        </p:grpSpPr>
        <p:sp>
          <p:nvSpPr>
            <p:cNvPr id="10" name="object 10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2276856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2276856" y="792480"/>
                  </a:lnTo>
                  <a:lnTo>
                    <a:pt x="2276856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0" y="792480"/>
                  </a:moveTo>
                  <a:lnTo>
                    <a:pt x="2276856" y="792480"/>
                  </a:lnTo>
                  <a:lnTo>
                    <a:pt x="2276856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25907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7361" y="646557"/>
            <a:ext cx="10583545" cy="879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25" b="1">
                <a:solidFill>
                  <a:srgbClr val="095A82"/>
                </a:solidFill>
                <a:latin typeface="Calibri"/>
                <a:cs typeface="Calibri"/>
              </a:rPr>
              <a:t>Architecture</a:t>
            </a:r>
            <a:r>
              <a:rPr dirty="0" sz="5600" spc="-75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5600" spc="-5" b="1">
                <a:solidFill>
                  <a:srgbClr val="095A82"/>
                </a:solidFill>
                <a:latin typeface="Calibri"/>
                <a:cs typeface="Calibri"/>
              </a:rPr>
              <a:t>of</a:t>
            </a:r>
            <a:r>
              <a:rPr dirty="0" sz="5600" spc="-20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5600" spc="-10" b="1">
                <a:solidFill>
                  <a:srgbClr val="095A82"/>
                </a:solidFill>
                <a:latin typeface="Calibri"/>
                <a:cs typeface="Calibri"/>
              </a:rPr>
              <a:t>Nginx:</a:t>
            </a:r>
            <a:r>
              <a:rPr dirty="0" sz="5600" spc="20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5600" spc="-5" b="1">
                <a:solidFill>
                  <a:srgbClr val="095A82"/>
                </a:solidFill>
                <a:latin typeface="Calibri"/>
                <a:cs typeface="Calibri"/>
              </a:rPr>
              <a:t>Cache</a:t>
            </a:r>
            <a:r>
              <a:rPr dirty="0" sz="5600" spc="-85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5600" b="1">
                <a:solidFill>
                  <a:srgbClr val="095A82"/>
                </a:solidFill>
                <a:latin typeface="Calibri"/>
                <a:cs typeface="Calibri"/>
              </a:rPr>
              <a:t>Loader</a:t>
            </a:r>
            <a:endParaRPr sz="56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360420"/>
            <a:ext cx="18288000" cy="5744210"/>
            <a:chOff x="0" y="3360420"/>
            <a:chExt cx="18288000" cy="57442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360420"/>
              <a:ext cx="18288000" cy="57439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05555" y="5628132"/>
              <a:ext cx="1578864" cy="6461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00044" y="5007864"/>
              <a:ext cx="1389888" cy="646176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1078991" y="1946148"/>
            <a:ext cx="16130269" cy="920750"/>
          </a:xfrm>
          <a:custGeom>
            <a:avLst/>
            <a:gdLst/>
            <a:ahLst/>
            <a:cxnLst/>
            <a:rect l="l" t="t" r="r" b="b"/>
            <a:pathLst>
              <a:path w="16130269" h="920750">
                <a:moveTo>
                  <a:pt x="15976346" y="0"/>
                </a:moveTo>
                <a:lnTo>
                  <a:pt x="153416" y="0"/>
                </a:lnTo>
                <a:lnTo>
                  <a:pt x="104914" y="7874"/>
                </a:lnTo>
                <a:lnTo>
                  <a:pt x="62801" y="29591"/>
                </a:lnTo>
                <a:lnTo>
                  <a:pt x="29603" y="62737"/>
                </a:lnTo>
                <a:lnTo>
                  <a:pt x="7823" y="104901"/>
                </a:lnTo>
                <a:lnTo>
                  <a:pt x="0" y="153416"/>
                </a:lnTo>
                <a:lnTo>
                  <a:pt x="0" y="766826"/>
                </a:lnTo>
                <a:lnTo>
                  <a:pt x="7823" y="815340"/>
                </a:lnTo>
                <a:lnTo>
                  <a:pt x="29603" y="857376"/>
                </a:lnTo>
                <a:lnTo>
                  <a:pt x="62801" y="890651"/>
                </a:lnTo>
                <a:lnTo>
                  <a:pt x="104914" y="912368"/>
                </a:lnTo>
                <a:lnTo>
                  <a:pt x="153416" y="920242"/>
                </a:lnTo>
                <a:lnTo>
                  <a:pt x="15976346" y="920242"/>
                </a:lnTo>
                <a:lnTo>
                  <a:pt x="16024860" y="912368"/>
                </a:lnTo>
                <a:lnTo>
                  <a:pt x="16066896" y="890651"/>
                </a:lnTo>
                <a:lnTo>
                  <a:pt x="16100171" y="857376"/>
                </a:lnTo>
                <a:lnTo>
                  <a:pt x="16121888" y="815340"/>
                </a:lnTo>
                <a:lnTo>
                  <a:pt x="16129762" y="766826"/>
                </a:lnTo>
                <a:lnTo>
                  <a:pt x="16129762" y="153416"/>
                </a:lnTo>
                <a:lnTo>
                  <a:pt x="16121888" y="104901"/>
                </a:lnTo>
                <a:lnTo>
                  <a:pt x="16100171" y="62737"/>
                </a:lnTo>
                <a:lnTo>
                  <a:pt x="16066896" y="29591"/>
                </a:lnTo>
                <a:lnTo>
                  <a:pt x="16024860" y="7874"/>
                </a:lnTo>
                <a:lnTo>
                  <a:pt x="15976346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662810" y="1988946"/>
            <a:ext cx="1490091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886575" marR="5080" indent="-6873875">
              <a:lnSpc>
                <a:spcPct val="100000"/>
              </a:lnSpc>
              <a:spcBef>
                <a:spcPts val="100"/>
              </a:spcBef>
            </a:pPr>
            <a:r>
              <a:rPr dirty="0" sz="2400" spc="-5" b="1" i="1">
                <a:solidFill>
                  <a:srgbClr val="FFFFFF"/>
                </a:solidFill>
                <a:latin typeface="Calibri"/>
                <a:cs typeface="Calibri"/>
              </a:rPr>
              <a:t>Cache</a:t>
            </a:r>
            <a:r>
              <a:rPr dirty="0" sz="2400" spc="-45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b="1" i="1">
                <a:solidFill>
                  <a:srgbClr val="FFFFFF"/>
                </a:solidFill>
                <a:latin typeface="Calibri"/>
                <a:cs typeface="Calibri"/>
              </a:rPr>
              <a:t>Loader</a:t>
            </a:r>
            <a:r>
              <a:rPr dirty="0" sz="2400" spc="-25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responsible</a:t>
            </a:r>
            <a:r>
              <a:rPr dirty="0" sz="24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checking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 on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disk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cache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items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populating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engines in memory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database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cache </a:t>
            </a:r>
            <a:r>
              <a:rPr dirty="0" sz="2400" spc="-5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metadata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46988" y="9441178"/>
            <a:ext cx="2303145" cy="818515"/>
            <a:chOff x="1046988" y="9441178"/>
            <a:chExt cx="2303145" cy="818515"/>
          </a:xfrm>
        </p:grpSpPr>
        <p:sp>
          <p:nvSpPr>
            <p:cNvPr id="10" name="object 10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2276856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2276856" y="792480"/>
                  </a:lnTo>
                  <a:lnTo>
                    <a:pt x="2276856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0" y="792480"/>
                  </a:moveTo>
                  <a:lnTo>
                    <a:pt x="2276856" y="792480"/>
                  </a:lnTo>
                  <a:lnTo>
                    <a:pt x="2276856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25907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7361" y="646557"/>
            <a:ext cx="11200765" cy="879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25" b="1">
                <a:solidFill>
                  <a:srgbClr val="095A82"/>
                </a:solidFill>
                <a:latin typeface="Calibri"/>
                <a:cs typeface="Calibri"/>
              </a:rPr>
              <a:t>Architecture</a:t>
            </a:r>
            <a:r>
              <a:rPr dirty="0" sz="5600" spc="-75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5600" spc="-5" b="1">
                <a:solidFill>
                  <a:srgbClr val="095A82"/>
                </a:solidFill>
                <a:latin typeface="Calibri"/>
                <a:cs typeface="Calibri"/>
              </a:rPr>
              <a:t>of</a:t>
            </a:r>
            <a:r>
              <a:rPr dirty="0" sz="5600" spc="-20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5600" spc="-10" b="1">
                <a:solidFill>
                  <a:srgbClr val="095A82"/>
                </a:solidFill>
                <a:latin typeface="Calibri"/>
                <a:cs typeface="Calibri"/>
              </a:rPr>
              <a:t>Nginx:</a:t>
            </a:r>
            <a:r>
              <a:rPr dirty="0" sz="5600" spc="25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5600" spc="-5" b="1">
                <a:solidFill>
                  <a:srgbClr val="095A82"/>
                </a:solidFill>
                <a:latin typeface="Calibri"/>
                <a:cs typeface="Calibri"/>
              </a:rPr>
              <a:t>Cache</a:t>
            </a:r>
            <a:r>
              <a:rPr dirty="0" sz="5600" spc="-85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5600" spc="-15" b="1">
                <a:solidFill>
                  <a:srgbClr val="095A82"/>
                </a:solidFill>
                <a:latin typeface="Calibri"/>
                <a:cs typeface="Calibri"/>
              </a:rPr>
              <a:t>Manager</a:t>
            </a:r>
            <a:endParaRPr sz="56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360420"/>
            <a:ext cx="18288000" cy="5744210"/>
            <a:chOff x="0" y="3360420"/>
            <a:chExt cx="18288000" cy="57442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360420"/>
              <a:ext cx="18288000" cy="57439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05555" y="5628132"/>
              <a:ext cx="1578864" cy="6461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00044" y="5007864"/>
              <a:ext cx="1389888" cy="646176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1078991" y="2150364"/>
            <a:ext cx="16130269" cy="511809"/>
          </a:xfrm>
          <a:custGeom>
            <a:avLst/>
            <a:gdLst/>
            <a:ahLst/>
            <a:cxnLst/>
            <a:rect l="l" t="t" r="r" b="b"/>
            <a:pathLst>
              <a:path w="16130269" h="511810">
                <a:moveTo>
                  <a:pt x="16044417" y="0"/>
                </a:moveTo>
                <a:lnTo>
                  <a:pt x="85344" y="0"/>
                </a:lnTo>
                <a:lnTo>
                  <a:pt x="52120" y="6730"/>
                </a:lnTo>
                <a:lnTo>
                  <a:pt x="24993" y="25018"/>
                </a:lnTo>
                <a:lnTo>
                  <a:pt x="6705" y="52069"/>
                </a:lnTo>
                <a:lnTo>
                  <a:pt x="0" y="85216"/>
                </a:lnTo>
                <a:lnTo>
                  <a:pt x="0" y="426465"/>
                </a:lnTo>
                <a:lnTo>
                  <a:pt x="6705" y="459612"/>
                </a:lnTo>
                <a:lnTo>
                  <a:pt x="24993" y="486663"/>
                </a:lnTo>
                <a:lnTo>
                  <a:pt x="52120" y="504951"/>
                </a:lnTo>
                <a:lnTo>
                  <a:pt x="85344" y="511682"/>
                </a:lnTo>
                <a:lnTo>
                  <a:pt x="16044417" y="511682"/>
                </a:lnTo>
                <a:lnTo>
                  <a:pt x="16077692" y="504951"/>
                </a:lnTo>
                <a:lnTo>
                  <a:pt x="16104742" y="486663"/>
                </a:lnTo>
                <a:lnTo>
                  <a:pt x="16123031" y="459612"/>
                </a:lnTo>
                <a:lnTo>
                  <a:pt x="16129762" y="426465"/>
                </a:lnTo>
                <a:lnTo>
                  <a:pt x="16129762" y="85216"/>
                </a:lnTo>
                <a:lnTo>
                  <a:pt x="16123031" y="52069"/>
                </a:lnTo>
                <a:lnTo>
                  <a:pt x="16104742" y="25018"/>
                </a:lnTo>
                <a:lnTo>
                  <a:pt x="16077692" y="6730"/>
                </a:lnTo>
                <a:lnTo>
                  <a:pt x="16044417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979289" y="2171827"/>
            <a:ext cx="825880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 i="1">
                <a:solidFill>
                  <a:srgbClr val="FFFFFF"/>
                </a:solidFill>
                <a:latin typeface="Calibri"/>
                <a:cs typeface="Calibri"/>
              </a:rPr>
              <a:t>Cache</a:t>
            </a:r>
            <a:r>
              <a:rPr dirty="0" sz="2400" spc="-45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b="1" i="1">
                <a:solidFill>
                  <a:srgbClr val="FFFFFF"/>
                </a:solidFill>
                <a:latin typeface="Calibri"/>
                <a:cs typeface="Calibri"/>
              </a:rPr>
              <a:t>Manager</a:t>
            </a:r>
            <a:r>
              <a:rPr dirty="0" sz="2400" spc="-60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 b="1" i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responsible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cache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expiration</a:t>
            </a:r>
            <a:r>
              <a:rPr dirty="0" sz="2400" spc="-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invalidation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46988" y="9441178"/>
            <a:ext cx="2303145" cy="818515"/>
            <a:chOff x="1046988" y="9441178"/>
            <a:chExt cx="2303145" cy="818515"/>
          </a:xfrm>
        </p:grpSpPr>
        <p:sp>
          <p:nvSpPr>
            <p:cNvPr id="10" name="object 10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2276856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2276856" y="792480"/>
                  </a:lnTo>
                  <a:lnTo>
                    <a:pt x="2276856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0" y="792480"/>
                  </a:moveTo>
                  <a:lnTo>
                    <a:pt x="2276856" y="792480"/>
                  </a:lnTo>
                  <a:lnTo>
                    <a:pt x="2276856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25907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5736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16421100" y="0"/>
                </a:moveTo>
                <a:lnTo>
                  <a:pt x="0" y="0"/>
                </a:lnTo>
                <a:lnTo>
                  <a:pt x="0" y="28955"/>
                </a:lnTo>
                <a:lnTo>
                  <a:pt x="16421100" y="28955"/>
                </a:lnTo>
                <a:lnTo>
                  <a:pt x="1642110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7361" y="599312"/>
            <a:ext cx="7367270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/>
              <a:t>How</a:t>
            </a:r>
            <a:r>
              <a:rPr dirty="0" sz="5600" spc="-45"/>
              <a:t> </a:t>
            </a:r>
            <a:r>
              <a:rPr dirty="0" sz="5600"/>
              <a:t>to</a:t>
            </a:r>
            <a:r>
              <a:rPr dirty="0" sz="5600" spc="-45"/>
              <a:t> </a:t>
            </a:r>
            <a:r>
              <a:rPr dirty="0" sz="5600" spc="-10"/>
              <a:t>Configure</a:t>
            </a:r>
            <a:r>
              <a:rPr dirty="0" sz="5600" spc="-114"/>
              <a:t> </a:t>
            </a:r>
            <a:r>
              <a:rPr dirty="0" sz="5600"/>
              <a:t>Nginx?</a:t>
            </a:r>
            <a:endParaRPr sz="5600"/>
          </a:p>
        </p:txBody>
      </p:sp>
      <p:grpSp>
        <p:nvGrpSpPr>
          <p:cNvPr id="4" name="object 4"/>
          <p:cNvGrpSpPr/>
          <p:nvPr/>
        </p:nvGrpSpPr>
        <p:grpSpPr>
          <a:xfrm>
            <a:off x="8801100" y="2622804"/>
            <a:ext cx="2522220" cy="1226820"/>
            <a:chOff x="8801100" y="2622804"/>
            <a:chExt cx="2522220" cy="1226820"/>
          </a:xfrm>
        </p:grpSpPr>
        <p:sp>
          <p:nvSpPr>
            <p:cNvPr id="5" name="object 5"/>
            <p:cNvSpPr/>
            <p:nvPr/>
          </p:nvSpPr>
          <p:spPr>
            <a:xfrm>
              <a:off x="9349740" y="2622804"/>
              <a:ext cx="1973580" cy="1073150"/>
            </a:xfrm>
            <a:custGeom>
              <a:avLst/>
              <a:gdLst/>
              <a:ahLst/>
              <a:cxnLst/>
              <a:rect l="l" t="t" r="r" b="b"/>
              <a:pathLst>
                <a:path w="1973579" h="1073150">
                  <a:moveTo>
                    <a:pt x="1348231" y="0"/>
                  </a:moveTo>
                  <a:lnTo>
                    <a:pt x="1348231" y="135381"/>
                  </a:lnTo>
                  <a:lnTo>
                    <a:pt x="0" y="135381"/>
                  </a:lnTo>
                  <a:lnTo>
                    <a:pt x="0" y="937260"/>
                  </a:lnTo>
                  <a:lnTo>
                    <a:pt x="1348231" y="937260"/>
                  </a:lnTo>
                  <a:lnTo>
                    <a:pt x="1348231" y="1072642"/>
                  </a:lnTo>
                  <a:lnTo>
                    <a:pt x="1973579" y="536321"/>
                  </a:lnTo>
                  <a:lnTo>
                    <a:pt x="1348231" y="0"/>
                  </a:lnTo>
                  <a:close/>
                </a:path>
              </a:pathLst>
            </a:custGeom>
            <a:solidFill>
              <a:srgbClr val="FCB8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349740" y="2764536"/>
              <a:ext cx="684530" cy="1085215"/>
            </a:xfrm>
            <a:custGeom>
              <a:avLst/>
              <a:gdLst/>
              <a:ahLst/>
              <a:cxnLst/>
              <a:rect l="l" t="t" r="r" b="b"/>
              <a:pathLst>
                <a:path w="684529" h="1085214">
                  <a:moveTo>
                    <a:pt x="0" y="0"/>
                  </a:moveTo>
                  <a:lnTo>
                    <a:pt x="0" y="652145"/>
                  </a:lnTo>
                  <a:lnTo>
                    <a:pt x="684021" y="1084961"/>
                  </a:lnTo>
                  <a:lnTo>
                    <a:pt x="684021" y="4328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62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01100" y="3139440"/>
              <a:ext cx="1232916" cy="70865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290431" y="3276092"/>
            <a:ext cx="330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75">
                <a:solidFill>
                  <a:srgbClr val="FFFFFF"/>
                </a:solidFill>
                <a:latin typeface="Arial MT"/>
                <a:cs typeface="Arial MT"/>
              </a:rPr>
              <a:t>01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678168" y="4136135"/>
            <a:ext cx="2522220" cy="1226820"/>
            <a:chOff x="6678168" y="4136135"/>
            <a:chExt cx="2522220" cy="1226820"/>
          </a:xfrm>
        </p:grpSpPr>
        <p:sp>
          <p:nvSpPr>
            <p:cNvPr id="10" name="object 10"/>
            <p:cNvSpPr/>
            <p:nvPr/>
          </p:nvSpPr>
          <p:spPr>
            <a:xfrm>
              <a:off x="6678168" y="4136135"/>
              <a:ext cx="1973580" cy="1073150"/>
            </a:xfrm>
            <a:custGeom>
              <a:avLst/>
              <a:gdLst/>
              <a:ahLst/>
              <a:cxnLst/>
              <a:rect l="l" t="t" r="r" b="b"/>
              <a:pathLst>
                <a:path w="1973579" h="1073150">
                  <a:moveTo>
                    <a:pt x="625348" y="0"/>
                  </a:moveTo>
                  <a:lnTo>
                    <a:pt x="0" y="536321"/>
                  </a:lnTo>
                  <a:lnTo>
                    <a:pt x="625348" y="1072641"/>
                  </a:lnTo>
                  <a:lnTo>
                    <a:pt x="625348" y="937260"/>
                  </a:lnTo>
                  <a:lnTo>
                    <a:pt x="1973579" y="937260"/>
                  </a:lnTo>
                  <a:lnTo>
                    <a:pt x="1973579" y="135381"/>
                  </a:lnTo>
                  <a:lnTo>
                    <a:pt x="625348" y="135381"/>
                  </a:lnTo>
                  <a:lnTo>
                    <a:pt x="625348" y="0"/>
                  </a:lnTo>
                  <a:close/>
                </a:path>
              </a:pathLst>
            </a:custGeom>
            <a:solidFill>
              <a:srgbClr val="FF3D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967472" y="4277867"/>
              <a:ext cx="684530" cy="1085215"/>
            </a:xfrm>
            <a:custGeom>
              <a:avLst/>
              <a:gdLst/>
              <a:ahLst/>
              <a:cxnLst/>
              <a:rect l="l" t="t" r="r" b="b"/>
              <a:pathLst>
                <a:path w="684529" h="1085214">
                  <a:moveTo>
                    <a:pt x="684022" y="0"/>
                  </a:moveTo>
                  <a:lnTo>
                    <a:pt x="0" y="432816"/>
                  </a:lnTo>
                  <a:lnTo>
                    <a:pt x="0" y="1084961"/>
                  </a:lnTo>
                  <a:lnTo>
                    <a:pt x="684022" y="652145"/>
                  </a:lnTo>
                  <a:lnTo>
                    <a:pt x="684022" y="0"/>
                  </a:lnTo>
                  <a:close/>
                </a:path>
              </a:pathLst>
            </a:custGeom>
            <a:solidFill>
              <a:srgbClr val="9F001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67472" y="4652771"/>
              <a:ext cx="1232916" cy="70866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8384540" y="4789678"/>
            <a:ext cx="330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75">
                <a:solidFill>
                  <a:srgbClr val="FFFFFF"/>
                </a:solidFill>
                <a:latin typeface="Arial MT"/>
                <a:cs typeface="Arial MT"/>
              </a:rPr>
              <a:t>02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801100" y="5649467"/>
            <a:ext cx="2522220" cy="1226820"/>
            <a:chOff x="8801100" y="5649467"/>
            <a:chExt cx="2522220" cy="1226820"/>
          </a:xfrm>
        </p:grpSpPr>
        <p:sp>
          <p:nvSpPr>
            <p:cNvPr id="15" name="object 15"/>
            <p:cNvSpPr/>
            <p:nvPr/>
          </p:nvSpPr>
          <p:spPr>
            <a:xfrm>
              <a:off x="9349740" y="5649467"/>
              <a:ext cx="1973580" cy="1073150"/>
            </a:xfrm>
            <a:custGeom>
              <a:avLst/>
              <a:gdLst/>
              <a:ahLst/>
              <a:cxnLst/>
              <a:rect l="l" t="t" r="r" b="b"/>
              <a:pathLst>
                <a:path w="1973579" h="1073150">
                  <a:moveTo>
                    <a:pt x="1348231" y="0"/>
                  </a:moveTo>
                  <a:lnTo>
                    <a:pt x="1348231" y="135382"/>
                  </a:lnTo>
                  <a:lnTo>
                    <a:pt x="0" y="135382"/>
                  </a:lnTo>
                  <a:lnTo>
                    <a:pt x="0" y="937260"/>
                  </a:lnTo>
                  <a:lnTo>
                    <a:pt x="1348231" y="937260"/>
                  </a:lnTo>
                  <a:lnTo>
                    <a:pt x="1348231" y="1072642"/>
                  </a:lnTo>
                  <a:lnTo>
                    <a:pt x="1973579" y="536321"/>
                  </a:lnTo>
                  <a:lnTo>
                    <a:pt x="1348231" y="0"/>
                  </a:lnTo>
                  <a:close/>
                </a:path>
              </a:pathLst>
            </a:custGeom>
            <a:solidFill>
              <a:srgbClr val="0085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349740" y="5789675"/>
              <a:ext cx="684530" cy="1086485"/>
            </a:xfrm>
            <a:custGeom>
              <a:avLst/>
              <a:gdLst/>
              <a:ahLst/>
              <a:cxnLst/>
              <a:rect l="l" t="t" r="r" b="b"/>
              <a:pathLst>
                <a:path w="684529" h="1086484">
                  <a:moveTo>
                    <a:pt x="0" y="0"/>
                  </a:moveTo>
                  <a:lnTo>
                    <a:pt x="0" y="653541"/>
                  </a:lnTo>
                  <a:lnTo>
                    <a:pt x="684021" y="1086103"/>
                  </a:lnTo>
                  <a:lnTo>
                    <a:pt x="684021" y="4325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24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01100" y="6164579"/>
              <a:ext cx="1232916" cy="710184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9290431" y="6303645"/>
            <a:ext cx="330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75">
                <a:solidFill>
                  <a:srgbClr val="FFFFFF"/>
                </a:solidFill>
                <a:latin typeface="Arial MT"/>
                <a:cs typeface="Arial MT"/>
              </a:rPr>
              <a:t>03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678168" y="7162800"/>
            <a:ext cx="2522220" cy="1225550"/>
            <a:chOff x="6678168" y="7162800"/>
            <a:chExt cx="2522220" cy="1225550"/>
          </a:xfrm>
        </p:grpSpPr>
        <p:sp>
          <p:nvSpPr>
            <p:cNvPr id="20" name="object 20"/>
            <p:cNvSpPr/>
            <p:nvPr/>
          </p:nvSpPr>
          <p:spPr>
            <a:xfrm>
              <a:off x="6678168" y="7162800"/>
              <a:ext cx="1973580" cy="1073150"/>
            </a:xfrm>
            <a:custGeom>
              <a:avLst/>
              <a:gdLst/>
              <a:ahLst/>
              <a:cxnLst/>
              <a:rect l="l" t="t" r="r" b="b"/>
              <a:pathLst>
                <a:path w="1973579" h="1073150">
                  <a:moveTo>
                    <a:pt x="625348" y="0"/>
                  </a:moveTo>
                  <a:lnTo>
                    <a:pt x="0" y="536320"/>
                  </a:lnTo>
                  <a:lnTo>
                    <a:pt x="625348" y="1072642"/>
                  </a:lnTo>
                  <a:lnTo>
                    <a:pt x="625348" y="937260"/>
                  </a:lnTo>
                  <a:lnTo>
                    <a:pt x="1973579" y="937260"/>
                  </a:lnTo>
                  <a:lnTo>
                    <a:pt x="1973579" y="135381"/>
                  </a:lnTo>
                  <a:lnTo>
                    <a:pt x="625348" y="135381"/>
                  </a:lnTo>
                  <a:lnTo>
                    <a:pt x="625348" y="0"/>
                  </a:lnTo>
                  <a:close/>
                </a:path>
              </a:pathLst>
            </a:custGeom>
            <a:solidFill>
              <a:srgbClr val="00B5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967472" y="7303007"/>
              <a:ext cx="684530" cy="1085215"/>
            </a:xfrm>
            <a:custGeom>
              <a:avLst/>
              <a:gdLst/>
              <a:ahLst/>
              <a:cxnLst/>
              <a:rect l="l" t="t" r="r" b="b"/>
              <a:pathLst>
                <a:path w="684529" h="1085215">
                  <a:moveTo>
                    <a:pt x="684022" y="0"/>
                  </a:moveTo>
                  <a:lnTo>
                    <a:pt x="0" y="432816"/>
                  </a:lnTo>
                  <a:lnTo>
                    <a:pt x="0" y="1084961"/>
                  </a:lnTo>
                  <a:lnTo>
                    <a:pt x="684022" y="652145"/>
                  </a:lnTo>
                  <a:lnTo>
                    <a:pt x="684022" y="0"/>
                  </a:lnTo>
                  <a:close/>
                </a:path>
              </a:pathLst>
            </a:custGeom>
            <a:solidFill>
              <a:srgbClr val="005B4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67472" y="7677912"/>
              <a:ext cx="1232916" cy="710183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8384540" y="7817357"/>
            <a:ext cx="330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75">
                <a:solidFill>
                  <a:srgbClr val="FFFFFF"/>
                </a:solidFill>
                <a:latin typeface="Arial MT"/>
                <a:cs typeface="Arial MT"/>
              </a:rPr>
              <a:t>04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759183" y="4087367"/>
            <a:ext cx="2729483" cy="583691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11170919" y="2804160"/>
            <a:ext cx="3842385" cy="792480"/>
            <a:chOff x="11170919" y="2804160"/>
            <a:chExt cx="3842385" cy="792480"/>
          </a:xfrm>
        </p:grpSpPr>
        <p:sp>
          <p:nvSpPr>
            <p:cNvPr id="26" name="object 26"/>
            <p:cNvSpPr/>
            <p:nvPr/>
          </p:nvSpPr>
          <p:spPr>
            <a:xfrm>
              <a:off x="11175491" y="2808732"/>
              <a:ext cx="3832860" cy="783590"/>
            </a:xfrm>
            <a:custGeom>
              <a:avLst/>
              <a:gdLst/>
              <a:ahLst/>
              <a:cxnLst/>
              <a:rect l="l" t="t" r="r" b="b"/>
              <a:pathLst>
                <a:path w="3832859" h="783589">
                  <a:moveTo>
                    <a:pt x="3702304" y="0"/>
                  </a:moveTo>
                  <a:lnTo>
                    <a:pt x="130555" y="0"/>
                  </a:lnTo>
                  <a:lnTo>
                    <a:pt x="79755" y="10287"/>
                  </a:lnTo>
                  <a:lnTo>
                    <a:pt x="38226" y="38226"/>
                  </a:lnTo>
                  <a:lnTo>
                    <a:pt x="10286" y="79756"/>
                  </a:lnTo>
                  <a:lnTo>
                    <a:pt x="0" y="130556"/>
                  </a:lnTo>
                  <a:lnTo>
                    <a:pt x="0" y="652526"/>
                  </a:lnTo>
                  <a:lnTo>
                    <a:pt x="10286" y="703326"/>
                  </a:lnTo>
                  <a:lnTo>
                    <a:pt x="38226" y="744854"/>
                  </a:lnTo>
                  <a:lnTo>
                    <a:pt x="79755" y="772795"/>
                  </a:lnTo>
                  <a:lnTo>
                    <a:pt x="130555" y="783082"/>
                  </a:lnTo>
                  <a:lnTo>
                    <a:pt x="3702304" y="783082"/>
                  </a:lnTo>
                  <a:lnTo>
                    <a:pt x="3753104" y="772795"/>
                  </a:lnTo>
                  <a:lnTo>
                    <a:pt x="3794632" y="744854"/>
                  </a:lnTo>
                  <a:lnTo>
                    <a:pt x="3822573" y="703326"/>
                  </a:lnTo>
                  <a:lnTo>
                    <a:pt x="3832859" y="652526"/>
                  </a:lnTo>
                  <a:lnTo>
                    <a:pt x="3832859" y="130556"/>
                  </a:lnTo>
                  <a:lnTo>
                    <a:pt x="3822573" y="79756"/>
                  </a:lnTo>
                  <a:lnTo>
                    <a:pt x="3794632" y="38226"/>
                  </a:lnTo>
                  <a:lnTo>
                    <a:pt x="3753104" y="10287"/>
                  </a:lnTo>
                  <a:lnTo>
                    <a:pt x="37023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1175491" y="2808732"/>
              <a:ext cx="3832860" cy="783590"/>
            </a:xfrm>
            <a:custGeom>
              <a:avLst/>
              <a:gdLst/>
              <a:ahLst/>
              <a:cxnLst/>
              <a:rect l="l" t="t" r="r" b="b"/>
              <a:pathLst>
                <a:path w="3832859" h="783589">
                  <a:moveTo>
                    <a:pt x="0" y="130556"/>
                  </a:moveTo>
                  <a:lnTo>
                    <a:pt x="10286" y="79756"/>
                  </a:lnTo>
                  <a:lnTo>
                    <a:pt x="38226" y="38226"/>
                  </a:lnTo>
                  <a:lnTo>
                    <a:pt x="79755" y="10287"/>
                  </a:lnTo>
                  <a:lnTo>
                    <a:pt x="130555" y="0"/>
                  </a:lnTo>
                  <a:lnTo>
                    <a:pt x="3702304" y="0"/>
                  </a:lnTo>
                  <a:lnTo>
                    <a:pt x="3753104" y="10287"/>
                  </a:lnTo>
                  <a:lnTo>
                    <a:pt x="3794632" y="38226"/>
                  </a:lnTo>
                  <a:lnTo>
                    <a:pt x="3822573" y="79756"/>
                  </a:lnTo>
                  <a:lnTo>
                    <a:pt x="3832859" y="130556"/>
                  </a:lnTo>
                  <a:lnTo>
                    <a:pt x="3832859" y="652526"/>
                  </a:lnTo>
                  <a:lnTo>
                    <a:pt x="3822573" y="703326"/>
                  </a:lnTo>
                  <a:lnTo>
                    <a:pt x="3794632" y="744854"/>
                  </a:lnTo>
                  <a:lnTo>
                    <a:pt x="3753104" y="772795"/>
                  </a:lnTo>
                  <a:lnTo>
                    <a:pt x="3702304" y="783082"/>
                  </a:lnTo>
                  <a:lnTo>
                    <a:pt x="130555" y="783082"/>
                  </a:lnTo>
                  <a:lnTo>
                    <a:pt x="79755" y="772795"/>
                  </a:lnTo>
                  <a:lnTo>
                    <a:pt x="38226" y="744854"/>
                  </a:lnTo>
                  <a:lnTo>
                    <a:pt x="10286" y="703326"/>
                  </a:lnTo>
                  <a:lnTo>
                    <a:pt x="0" y="652526"/>
                  </a:lnTo>
                  <a:lnTo>
                    <a:pt x="0" y="130556"/>
                  </a:lnTo>
                  <a:close/>
                </a:path>
              </a:pathLst>
            </a:custGeom>
            <a:ln w="9143">
              <a:solidFill>
                <a:srgbClr val="FCB83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11591670" y="2803293"/>
            <a:ext cx="3004185" cy="703580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algn="ctr" marL="4445">
              <a:lnSpc>
                <a:spcPct val="100000"/>
              </a:lnSpc>
              <a:spcBef>
                <a:spcPts val="425"/>
              </a:spcBef>
            </a:pPr>
            <a:r>
              <a:rPr dirty="0" sz="2400" spc="-20" b="1">
                <a:solidFill>
                  <a:srgbClr val="5F5F5F"/>
                </a:solidFill>
                <a:latin typeface="Calibri"/>
                <a:cs typeface="Calibri"/>
              </a:rPr>
              <a:t>Install</a:t>
            </a:r>
            <a:r>
              <a:rPr dirty="0" sz="2400" spc="-35" b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5F5F5F"/>
                </a:solidFill>
                <a:latin typeface="Calibri"/>
                <a:cs typeface="Calibri"/>
              </a:rPr>
              <a:t>Nginx</a:t>
            </a:r>
            <a:r>
              <a:rPr dirty="0" sz="2400" spc="-70" b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 b="1">
                <a:solidFill>
                  <a:srgbClr val="5F5F5F"/>
                </a:solidFill>
                <a:latin typeface="Calibri"/>
                <a:cs typeface="Calibri"/>
              </a:rPr>
              <a:t>from: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10"/>
              </a:spcBef>
            </a:pPr>
            <a:r>
              <a:rPr dirty="0" u="heavy" sz="1600" spc="-5">
                <a:solidFill>
                  <a:srgbClr val="045180"/>
                </a:solidFill>
                <a:uFill>
                  <a:solidFill>
                    <a:srgbClr val="045180"/>
                  </a:solidFill>
                </a:uFill>
                <a:latin typeface="Arial MT"/>
                <a:cs typeface="Arial MT"/>
                <a:hlinkClick r:id="rId7"/>
              </a:rPr>
              <a:t>http://nginx.org/en/download.html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590800" y="4125467"/>
            <a:ext cx="3806825" cy="1094105"/>
          </a:xfrm>
          <a:custGeom>
            <a:avLst/>
            <a:gdLst/>
            <a:ahLst/>
            <a:cxnLst/>
            <a:rect l="l" t="t" r="r" b="b"/>
            <a:pathLst>
              <a:path w="3806825" h="1094104">
                <a:moveTo>
                  <a:pt x="0" y="182245"/>
                </a:moveTo>
                <a:lnTo>
                  <a:pt x="6476" y="133858"/>
                </a:lnTo>
                <a:lnTo>
                  <a:pt x="24892" y="90297"/>
                </a:lnTo>
                <a:lnTo>
                  <a:pt x="53467" y="53340"/>
                </a:lnTo>
                <a:lnTo>
                  <a:pt x="90297" y="24892"/>
                </a:lnTo>
                <a:lnTo>
                  <a:pt x="133857" y="6477"/>
                </a:lnTo>
                <a:lnTo>
                  <a:pt x="182372" y="0"/>
                </a:lnTo>
                <a:lnTo>
                  <a:pt x="3624072" y="0"/>
                </a:lnTo>
                <a:lnTo>
                  <a:pt x="3672586" y="6477"/>
                </a:lnTo>
                <a:lnTo>
                  <a:pt x="3716147" y="24892"/>
                </a:lnTo>
                <a:lnTo>
                  <a:pt x="3752977" y="53340"/>
                </a:lnTo>
                <a:lnTo>
                  <a:pt x="3781552" y="90297"/>
                </a:lnTo>
                <a:lnTo>
                  <a:pt x="3799966" y="133858"/>
                </a:lnTo>
                <a:lnTo>
                  <a:pt x="3806444" y="182245"/>
                </a:lnTo>
                <a:lnTo>
                  <a:pt x="3806444" y="911479"/>
                </a:lnTo>
                <a:lnTo>
                  <a:pt x="3799966" y="959866"/>
                </a:lnTo>
                <a:lnTo>
                  <a:pt x="3781552" y="1003427"/>
                </a:lnTo>
                <a:lnTo>
                  <a:pt x="3752977" y="1040384"/>
                </a:lnTo>
                <a:lnTo>
                  <a:pt x="3716147" y="1068832"/>
                </a:lnTo>
                <a:lnTo>
                  <a:pt x="3672586" y="1087247"/>
                </a:lnTo>
                <a:lnTo>
                  <a:pt x="3624072" y="1093724"/>
                </a:lnTo>
                <a:lnTo>
                  <a:pt x="182372" y="1093724"/>
                </a:lnTo>
                <a:lnTo>
                  <a:pt x="133857" y="1087247"/>
                </a:lnTo>
                <a:lnTo>
                  <a:pt x="90297" y="1068832"/>
                </a:lnTo>
                <a:lnTo>
                  <a:pt x="53467" y="1040384"/>
                </a:lnTo>
                <a:lnTo>
                  <a:pt x="24892" y="1003427"/>
                </a:lnTo>
                <a:lnTo>
                  <a:pt x="6476" y="959866"/>
                </a:lnTo>
                <a:lnTo>
                  <a:pt x="0" y="911479"/>
                </a:lnTo>
                <a:lnTo>
                  <a:pt x="0" y="182245"/>
                </a:lnTo>
                <a:close/>
              </a:path>
            </a:pathLst>
          </a:custGeom>
          <a:ln w="9144">
            <a:solidFill>
              <a:srgbClr val="FF3D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3541903" y="4438650"/>
            <a:ext cx="18808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 b="1">
                <a:solidFill>
                  <a:srgbClr val="5F5F5F"/>
                </a:solidFill>
                <a:latin typeface="Calibri"/>
                <a:cs typeface="Calibri"/>
              </a:rPr>
              <a:t>Adjust</a:t>
            </a:r>
            <a:r>
              <a:rPr dirty="0" sz="2400" spc="-110" b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 b="1">
                <a:solidFill>
                  <a:srgbClr val="5F5F5F"/>
                </a:solidFill>
                <a:latin typeface="Calibri"/>
                <a:cs typeface="Calibri"/>
              </a:rPr>
              <a:t>Firewall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218944" y="7014971"/>
            <a:ext cx="4251960" cy="1327150"/>
          </a:xfrm>
          <a:custGeom>
            <a:avLst/>
            <a:gdLst/>
            <a:ahLst/>
            <a:cxnLst/>
            <a:rect l="l" t="t" r="r" b="b"/>
            <a:pathLst>
              <a:path w="4251960" h="1327150">
                <a:moveTo>
                  <a:pt x="0" y="221106"/>
                </a:moveTo>
                <a:lnTo>
                  <a:pt x="4444" y="176656"/>
                </a:lnTo>
                <a:lnTo>
                  <a:pt x="17399" y="135127"/>
                </a:lnTo>
                <a:lnTo>
                  <a:pt x="37845" y="97535"/>
                </a:lnTo>
                <a:lnTo>
                  <a:pt x="64769" y="64769"/>
                </a:lnTo>
                <a:lnTo>
                  <a:pt x="97536" y="37718"/>
                </a:lnTo>
                <a:lnTo>
                  <a:pt x="135128" y="17399"/>
                </a:lnTo>
                <a:lnTo>
                  <a:pt x="176656" y="4444"/>
                </a:lnTo>
                <a:lnTo>
                  <a:pt x="221233" y="0"/>
                </a:lnTo>
                <a:lnTo>
                  <a:pt x="4030726" y="0"/>
                </a:lnTo>
                <a:lnTo>
                  <a:pt x="4075303" y="4444"/>
                </a:lnTo>
                <a:lnTo>
                  <a:pt x="4116831" y="17399"/>
                </a:lnTo>
                <a:lnTo>
                  <a:pt x="4154424" y="37718"/>
                </a:lnTo>
                <a:lnTo>
                  <a:pt x="4187190" y="64769"/>
                </a:lnTo>
                <a:lnTo>
                  <a:pt x="4214114" y="97535"/>
                </a:lnTo>
                <a:lnTo>
                  <a:pt x="4234560" y="135127"/>
                </a:lnTo>
                <a:lnTo>
                  <a:pt x="4247515" y="176656"/>
                </a:lnTo>
                <a:lnTo>
                  <a:pt x="4251959" y="221106"/>
                </a:lnTo>
                <a:lnTo>
                  <a:pt x="4251959" y="1105915"/>
                </a:lnTo>
                <a:lnTo>
                  <a:pt x="4247515" y="1150365"/>
                </a:lnTo>
                <a:lnTo>
                  <a:pt x="4234560" y="1191895"/>
                </a:lnTo>
                <a:lnTo>
                  <a:pt x="4214114" y="1229486"/>
                </a:lnTo>
                <a:lnTo>
                  <a:pt x="4187190" y="1262252"/>
                </a:lnTo>
                <a:lnTo>
                  <a:pt x="4154424" y="1289303"/>
                </a:lnTo>
                <a:lnTo>
                  <a:pt x="4116831" y="1309623"/>
                </a:lnTo>
                <a:lnTo>
                  <a:pt x="4075303" y="1322577"/>
                </a:lnTo>
                <a:lnTo>
                  <a:pt x="4030726" y="1327022"/>
                </a:lnTo>
                <a:lnTo>
                  <a:pt x="221233" y="1327022"/>
                </a:lnTo>
                <a:lnTo>
                  <a:pt x="176656" y="1322577"/>
                </a:lnTo>
                <a:lnTo>
                  <a:pt x="135128" y="1309623"/>
                </a:lnTo>
                <a:lnTo>
                  <a:pt x="97536" y="1289303"/>
                </a:lnTo>
                <a:lnTo>
                  <a:pt x="64769" y="1262252"/>
                </a:lnTo>
                <a:lnTo>
                  <a:pt x="37845" y="1229486"/>
                </a:lnTo>
                <a:lnTo>
                  <a:pt x="17399" y="1191895"/>
                </a:lnTo>
                <a:lnTo>
                  <a:pt x="4444" y="1150365"/>
                </a:lnTo>
                <a:lnTo>
                  <a:pt x="0" y="1105915"/>
                </a:lnTo>
                <a:lnTo>
                  <a:pt x="0" y="221106"/>
                </a:lnTo>
                <a:close/>
              </a:path>
            </a:pathLst>
          </a:custGeom>
          <a:ln w="9144">
            <a:solidFill>
              <a:srgbClr val="00B5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2640838" y="7079742"/>
            <a:ext cx="341122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5F5F5F"/>
                </a:solidFill>
                <a:latin typeface="Calibri"/>
                <a:cs typeface="Calibri"/>
              </a:rPr>
              <a:t>Check</a:t>
            </a:r>
            <a:r>
              <a:rPr dirty="0" sz="2400" spc="-70" b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2400" spc="-20" b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5F5F5F"/>
                </a:solidFill>
                <a:latin typeface="Calibri"/>
                <a:cs typeface="Calibri"/>
              </a:rPr>
              <a:t>working</a:t>
            </a:r>
            <a:r>
              <a:rPr dirty="0" sz="2400" spc="-85" b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5F5F5F"/>
                </a:solidFill>
                <a:latin typeface="Calibri"/>
                <a:cs typeface="Calibri"/>
              </a:rPr>
              <a:t>using: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2400" spc="-15" b="1">
                <a:solidFill>
                  <a:srgbClr val="5F5F5F"/>
                </a:solidFill>
                <a:latin typeface="Calibri"/>
                <a:cs typeface="Calibri"/>
              </a:rPr>
              <a:t>Nginx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2400" spc="-5" b="1">
                <a:solidFill>
                  <a:srgbClr val="5F5F5F"/>
                </a:solidFill>
                <a:latin typeface="Calibri"/>
                <a:cs typeface="Calibri"/>
              </a:rPr>
              <a:t>(type</a:t>
            </a:r>
            <a:r>
              <a:rPr dirty="0" sz="2400" spc="-40" b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5F5F5F"/>
                </a:solidFill>
                <a:latin typeface="Calibri"/>
                <a:cs typeface="Calibri"/>
              </a:rPr>
              <a:t>in</a:t>
            </a:r>
            <a:r>
              <a:rPr dirty="0" sz="2400" spc="-45" b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5F5F5F"/>
                </a:solidFill>
                <a:latin typeface="Calibri"/>
                <a:cs typeface="Calibri"/>
              </a:rPr>
              <a:t>command</a:t>
            </a:r>
            <a:r>
              <a:rPr dirty="0" sz="2400" spc="-120" b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 b="1">
                <a:solidFill>
                  <a:srgbClr val="5F5F5F"/>
                </a:solidFill>
                <a:latin typeface="Calibri"/>
                <a:cs typeface="Calibri"/>
              </a:rPr>
              <a:t>prompt)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1379707" y="5910071"/>
            <a:ext cx="4057015" cy="510540"/>
          </a:xfrm>
          <a:custGeom>
            <a:avLst/>
            <a:gdLst/>
            <a:ahLst/>
            <a:cxnLst/>
            <a:rect l="l" t="t" r="r" b="b"/>
            <a:pathLst>
              <a:path w="4057015" h="510539">
                <a:moveTo>
                  <a:pt x="0" y="85089"/>
                </a:moveTo>
                <a:lnTo>
                  <a:pt x="6731" y="51942"/>
                </a:lnTo>
                <a:lnTo>
                  <a:pt x="24892" y="24891"/>
                </a:lnTo>
                <a:lnTo>
                  <a:pt x="51943" y="6730"/>
                </a:lnTo>
                <a:lnTo>
                  <a:pt x="85090" y="0"/>
                </a:lnTo>
                <a:lnTo>
                  <a:pt x="3971671" y="0"/>
                </a:lnTo>
                <a:lnTo>
                  <a:pt x="4004818" y="6730"/>
                </a:lnTo>
                <a:lnTo>
                  <a:pt x="4031869" y="24891"/>
                </a:lnTo>
                <a:lnTo>
                  <a:pt x="4050030" y="51942"/>
                </a:lnTo>
                <a:lnTo>
                  <a:pt x="4056761" y="85089"/>
                </a:lnTo>
                <a:lnTo>
                  <a:pt x="4056761" y="425450"/>
                </a:lnTo>
                <a:lnTo>
                  <a:pt x="4050030" y="458597"/>
                </a:lnTo>
                <a:lnTo>
                  <a:pt x="4031869" y="485648"/>
                </a:lnTo>
                <a:lnTo>
                  <a:pt x="4004818" y="503808"/>
                </a:lnTo>
                <a:lnTo>
                  <a:pt x="3971671" y="510539"/>
                </a:lnTo>
                <a:lnTo>
                  <a:pt x="85090" y="510539"/>
                </a:lnTo>
                <a:lnTo>
                  <a:pt x="51943" y="503808"/>
                </a:lnTo>
                <a:lnTo>
                  <a:pt x="24892" y="485648"/>
                </a:lnTo>
                <a:lnTo>
                  <a:pt x="6731" y="458597"/>
                </a:lnTo>
                <a:lnTo>
                  <a:pt x="0" y="425450"/>
                </a:lnTo>
                <a:lnTo>
                  <a:pt x="0" y="85089"/>
                </a:lnTo>
                <a:close/>
              </a:path>
            </a:pathLst>
          </a:custGeom>
          <a:ln w="9144">
            <a:solidFill>
              <a:srgbClr val="0085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11803506" y="5931789"/>
            <a:ext cx="31877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 b="1">
                <a:solidFill>
                  <a:srgbClr val="5F5F5F"/>
                </a:solidFill>
                <a:latin typeface="Calibri"/>
                <a:cs typeface="Calibri"/>
              </a:rPr>
              <a:t>Configure</a:t>
            </a:r>
            <a:r>
              <a:rPr dirty="0" sz="2400" spc="-60" b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2400" spc="-40" b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5F5F5F"/>
                </a:solidFill>
                <a:latin typeface="Calibri"/>
                <a:cs typeface="Calibri"/>
              </a:rPr>
              <a:t>server</a:t>
            </a:r>
            <a:r>
              <a:rPr dirty="0" sz="2400" spc="-65" b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5F5F5F"/>
                </a:solidFill>
                <a:latin typeface="Calibri"/>
                <a:cs typeface="Calibri"/>
              </a:rPr>
              <a:t>port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5" name="object 3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962400" y="3009900"/>
            <a:ext cx="1702307" cy="1062227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175235" y="6723888"/>
            <a:ext cx="1610868" cy="1872995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400044" y="5416296"/>
            <a:ext cx="1836420" cy="1836420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1046988" y="9441178"/>
            <a:ext cx="2303145" cy="818515"/>
            <a:chOff x="1046988" y="9441178"/>
            <a:chExt cx="2303145" cy="818515"/>
          </a:xfrm>
        </p:grpSpPr>
        <p:sp>
          <p:nvSpPr>
            <p:cNvPr id="39" name="object 39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2276856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2276856" y="792480"/>
                  </a:lnTo>
                  <a:lnTo>
                    <a:pt x="2276856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0" y="792480"/>
                  </a:moveTo>
                  <a:lnTo>
                    <a:pt x="2276856" y="792480"/>
                  </a:lnTo>
                  <a:lnTo>
                    <a:pt x="2276856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25907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337685" marR="5080" indent="-432562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Deploying</a:t>
            </a:r>
            <a:r>
              <a:rPr dirty="0" spc="-65"/>
              <a:t> </a:t>
            </a:r>
            <a:r>
              <a:rPr dirty="0" spc="-5"/>
              <a:t>Angular</a:t>
            </a:r>
            <a:r>
              <a:rPr dirty="0" spc="-70"/>
              <a:t> </a:t>
            </a:r>
            <a:r>
              <a:rPr dirty="0" spc="-5"/>
              <a:t>Application</a:t>
            </a:r>
            <a:r>
              <a:rPr dirty="0" spc="-50"/>
              <a:t> </a:t>
            </a:r>
            <a:r>
              <a:rPr dirty="0"/>
              <a:t>Using </a:t>
            </a:r>
            <a:r>
              <a:rPr dirty="0" spc="-1614"/>
              <a:t> </a:t>
            </a:r>
            <a:r>
              <a:rPr dirty="0" spc="-15"/>
              <a:t>Docker</a:t>
            </a:r>
            <a:r>
              <a:rPr dirty="0" spc="-30"/>
              <a:t> </a:t>
            </a:r>
            <a:r>
              <a:rPr dirty="0"/>
              <a:t>Image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5736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16421100" y="0"/>
                </a:moveTo>
                <a:lnTo>
                  <a:pt x="0" y="0"/>
                </a:lnTo>
                <a:lnTo>
                  <a:pt x="0" y="28955"/>
                </a:lnTo>
                <a:lnTo>
                  <a:pt x="16421100" y="28955"/>
                </a:lnTo>
                <a:lnTo>
                  <a:pt x="1642110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7361" y="599312"/>
            <a:ext cx="8286750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5"/>
              <a:t>Problems</a:t>
            </a:r>
            <a:r>
              <a:rPr dirty="0" sz="5600" spc="-120"/>
              <a:t> </a:t>
            </a:r>
            <a:r>
              <a:rPr dirty="0" sz="5600"/>
              <a:t>Before</a:t>
            </a:r>
            <a:r>
              <a:rPr dirty="0" sz="5600" spc="-25"/>
              <a:t> </a:t>
            </a:r>
            <a:r>
              <a:rPr dirty="0" sz="5600" spc="-10"/>
              <a:t>Containers</a:t>
            </a:r>
            <a:endParaRPr sz="56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72455" y="6467855"/>
            <a:ext cx="2022348" cy="142189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68956" y="5756147"/>
            <a:ext cx="2194559" cy="23423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971019" y="5640323"/>
            <a:ext cx="1917191" cy="2313432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8567928" y="5640323"/>
            <a:ext cx="2994660" cy="2313940"/>
            <a:chOff x="8567928" y="5640323"/>
            <a:chExt cx="2994660" cy="231394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67928" y="5640323"/>
              <a:ext cx="1917192" cy="23134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40924" y="6795515"/>
              <a:ext cx="1121664" cy="55626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503408" y="6864095"/>
              <a:ext cx="995044" cy="384175"/>
            </a:xfrm>
            <a:custGeom>
              <a:avLst/>
              <a:gdLst/>
              <a:ahLst/>
              <a:cxnLst/>
              <a:rect l="l" t="t" r="r" b="b"/>
              <a:pathLst>
                <a:path w="995045" h="384175">
                  <a:moveTo>
                    <a:pt x="803528" y="0"/>
                  </a:moveTo>
                  <a:lnTo>
                    <a:pt x="803528" y="95884"/>
                  </a:lnTo>
                  <a:lnTo>
                    <a:pt x="0" y="95884"/>
                  </a:lnTo>
                  <a:lnTo>
                    <a:pt x="0" y="287781"/>
                  </a:lnTo>
                  <a:lnTo>
                    <a:pt x="803528" y="287781"/>
                  </a:lnTo>
                  <a:lnTo>
                    <a:pt x="803528" y="383666"/>
                  </a:lnTo>
                  <a:lnTo>
                    <a:pt x="994664" y="191769"/>
                  </a:lnTo>
                  <a:lnTo>
                    <a:pt x="803528" y="0"/>
                  </a:lnTo>
                  <a:close/>
                </a:path>
              </a:pathLst>
            </a:custGeom>
            <a:solidFill>
              <a:srgbClr val="AEC3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504170" y="6864857"/>
              <a:ext cx="995044" cy="384175"/>
            </a:xfrm>
            <a:custGeom>
              <a:avLst/>
              <a:gdLst/>
              <a:ahLst/>
              <a:cxnLst/>
              <a:rect l="l" t="t" r="r" b="b"/>
              <a:pathLst>
                <a:path w="995045" h="384175">
                  <a:moveTo>
                    <a:pt x="0" y="95885"/>
                  </a:moveTo>
                  <a:lnTo>
                    <a:pt x="803528" y="95885"/>
                  </a:lnTo>
                  <a:lnTo>
                    <a:pt x="803528" y="0"/>
                  </a:lnTo>
                  <a:lnTo>
                    <a:pt x="994663" y="191770"/>
                  </a:lnTo>
                  <a:lnTo>
                    <a:pt x="803528" y="383667"/>
                  </a:lnTo>
                  <a:lnTo>
                    <a:pt x="803528" y="287782"/>
                  </a:lnTo>
                  <a:lnTo>
                    <a:pt x="0" y="287782"/>
                  </a:lnTo>
                  <a:lnTo>
                    <a:pt x="0" y="95885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7394447" y="6840959"/>
            <a:ext cx="1094740" cy="506730"/>
            <a:chOff x="7394447" y="6840959"/>
            <a:chExt cx="1094740" cy="506730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94447" y="6840959"/>
              <a:ext cx="1094231" cy="50624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446263" y="6876288"/>
              <a:ext cx="996315" cy="385445"/>
            </a:xfrm>
            <a:custGeom>
              <a:avLst/>
              <a:gdLst/>
              <a:ahLst/>
              <a:cxnLst/>
              <a:rect l="l" t="t" r="r" b="b"/>
              <a:pathLst>
                <a:path w="996315" h="385445">
                  <a:moveTo>
                    <a:pt x="803909" y="0"/>
                  </a:moveTo>
                  <a:lnTo>
                    <a:pt x="803909" y="96392"/>
                  </a:lnTo>
                  <a:lnTo>
                    <a:pt x="0" y="96392"/>
                  </a:lnTo>
                  <a:lnTo>
                    <a:pt x="0" y="289051"/>
                  </a:lnTo>
                  <a:lnTo>
                    <a:pt x="803909" y="289051"/>
                  </a:lnTo>
                  <a:lnTo>
                    <a:pt x="803909" y="385444"/>
                  </a:lnTo>
                  <a:lnTo>
                    <a:pt x="996187" y="192658"/>
                  </a:lnTo>
                  <a:lnTo>
                    <a:pt x="803909" y="0"/>
                  </a:lnTo>
                  <a:close/>
                </a:path>
              </a:pathLst>
            </a:custGeom>
            <a:solidFill>
              <a:srgbClr val="AEC3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447025" y="6877050"/>
              <a:ext cx="996315" cy="385445"/>
            </a:xfrm>
            <a:custGeom>
              <a:avLst/>
              <a:gdLst/>
              <a:ahLst/>
              <a:cxnLst/>
              <a:rect l="l" t="t" r="r" b="b"/>
              <a:pathLst>
                <a:path w="996315" h="385445">
                  <a:moveTo>
                    <a:pt x="0" y="96392"/>
                  </a:moveTo>
                  <a:lnTo>
                    <a:pt x="803909" y="96392"/>
                  </a:lnTo>
                  <a:lnTo>
                    <a:pt x="803909" y="0"/>
                  </a:lnTo>
                  <a:lnTo>
                    <a:pt x="996188" y="192658"/>
                  </a:lnTo>
                  <a:lnTo>
                    <a:pt x="803909" y="385444"/>
                  </a:lnTo>
                  <a:lnTo>
                    <a:pt x="803909" y="289051"/>
                  </a:lnTo>
                  <a:lnTo>
                    <a:pt x="0" y="289051"/>
                  </a:lnTo>
                  <a:lnTo>
                    <a:pt x="0" y="96392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/>
          <p:cNvGrpSpPr/>
          <p:nvPr/>
        </p:nvGrpSpPr>
        <p:grpSpPr>
          <a:xfrm>
            <a:off x="14000987" y="6840959"/>
            <a:ext cx="1092835" cy="506730"/>
            <a:chOff x="14000987" y="6840959"/>
            <a:chExt cx="1092835" cy="506730"/>
          </a:xfrm>
        </p:grpSpPr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00987" y="6840959"/>
              <a:ext cx="1092707" cy="50624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4054327" y="6876288"/>
              <a:ext cx="993775" cy="385445"/>
            </a:xfrm>
            <a:custGeom>
              <a:avLst/>
              <a:gdLst/>
              <a:ahLst/>
              <a:cxnLst/>
              <a:rect l="l" t="t" r="r" b="b"/>
              <a:pathLst>
                <a:path w="993775" h="385445">
                  <a:moveTo>
                    <a:pt x="801496" y="0"/>
                  </a:moveTo>
                  <a:lnTo>
                    <a:pt x="801496" y="96392"/>
                  </a:lnTo>
                  <a:lnTo>
                    <a:pt x="0" y="96392"/>
                  </a:lnTo>
                  <a:lnTo>
                    <a:pt x="0" y="289051"/>
                  </a:lnTo>
                  <a:lnTo>
                    <a:pt x="801496" y="289051"/>
                  </a:lnTo>
                  <a:lnTo>
                    <a:pt x="801496" y="385444"/>
                  </a:lnTo>
                  <a:lnTo>
                    <a:pt x="993520" y="192658"/>
                  </a:lnTo>
                  <a:lnTo>
                    <a:pt x="801496" y="0"/>
                  </a:lnTo>
                  <a:close/>
                </a:path>
              </a:pathLst>
            </a:custGeom>
            <a:solidFill>
              <a:srgbClr val="AEC3C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4055089" y="6877050"/>
              <a:ext cx="993775" cy="385445"/>
            </a:xfrm>
            <a:custGeom>
              <a:avLst/>
              <a:gdLst/>
              <a:ahLst/>
              <a:cxnLst/>
              <a:rect l="l" t="t" r="r" b="b"/>
              <a:pathLst>
                <a:path w="993775" h="385445">
                  <a:moveTo>
                    <a:pt x="0" y="96392"/>
                  </a:moveTo>
                  <a:lnTo>
                    <a:pt x="801496" y="96392"/>
                  </a:lnTo>
                  <a:lnTo>
                    <a:pt x="801496" y="0"/>
                  </a:lnTo>
                  <a:lnTo>
                    <a:pt x="993521" y="192658"/>
                  </a:lnTo>
                  <a:lnTo>
                    <a:pt x="801496" y="385444"/>
                  </a:lnTo>
                  <a:lnTo>
                    <a:pt x="801496" y="289051"/>
                  </a:lnTo>
                  <a:lnTo>
                    <a:pt x="0" y="289051"/>
                  </a:lnTo>
                  <a:lnTo>
                    <a:pt x="0" y="96392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5506973" y="8213597"/>
            <a:ext cx="13061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5F5F5F"/>
                </a:solidFill>
                <a:latin typeface="Calibri"/>
                <a:cs typeface="Calibri"/>
              </a:rPr>
              <a:t>My</a:t>
            </a:r>
            <a:r>
              <a:rPr dirty="0" sz="2400" spc="-75" b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5F5F5F"/>
                </a:solidFill>
                <a:latin typeface="Calibri"/>
                <a:cs typeface="Calibri"/>
              </a:rPr>
              <a:t>l</a:t>
            </a:r>
            <a:r>
              <a:rPr dirty="0" sz="2400" spc="-10" b="1">
                <a:solidFill>
                  <a:srgbClr val="5F5F5F"/>
                </a:solidFill>
                <a:latin typeface="Calibri"/>
                <a:cs typeface="Calibri"/>
              </a:rPr>
              <a:t>a</a:t>
            </a:r>
            <a:r>
              <a:rPr dirty="0" sz="2400" spc="-30" b="1">
                <a:solidFill>
                  <a:srgbClr val="5F5F5F"/>
                </a:solidFill>
                <a:latin typeface="Calibri"/>
                <a:cs typeface="Calibri"/>
              </a:rPr>
              <a:t>p</a:t>
            </a:r>
            <a:r>
              <a:rPr dirty="0" sz="2400" spc="-40" b="1">
                <a:solidFill>
                  <a:srgbClr val="5F5F5F"/>
                </a:solidFill>
                <a:latin typeface="Calibri"/>
                <a:cs typeface="Calibri"/>
              </a:rPr>
              <a:t>t</a:t>
            </a:r>
            <a:r>
              <a:rPr dirty="0" sz="2400" spc="-10" b="1">
                <a:solidFill>
                  <a:srgbClr val="5F5F5F"/>
                </a:solidFill>
                <a:latin typeface="Calibri"/>
                <a:cs typeface="Calibri"/>
              </a:rPr>
              <a:t>o</a:t>
            </a:r>
            <a:r>
              <a:rPr dirty="0" sz="2400" b="1">
                <a:solidFill>
                  <a:srgbClr val="5F5F5F"/>
                </a:solidFill>
                <a:latin typeface="Calibri"/>
                <a:cs typeface="Calibri"/>
              </a:rPr>
              <a:t>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964548" y="8190992"/>
            <a:ext cx="8801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409" b="1">
                <a:solidFill>
                  <a:srgbClr val="5F5F5F"/>
                </a:solidFill>
                <a:latin typeface="Calibri"/>
                <a:cs typeface="Calibri"/>
              </a:rPr>
              <a:t>T</a:t>
            </a:r>
            <a:r>
              <a:rPr dirty="0" sz="2400" b="1">
                <a:solidFill>
                  <a:srgbClr val="5F5F5F"/>
                </a:solidFill>
                <a:latin typeface="Calibri"/>
                <a:cs typeface="Calibri"/>
              </a:rPr>
              <a:t>e</a:t>
            </a:r>
            <a:r>
              <a:rPr dirty="0" sz="2400" spc="-50" b="1">
                <a:solidFill>
                  <a:srgbClr val="5F5F5F"/>
                </a:solidFill>
                <a:latin typeface="Calibri"/>
                <a:cs typeface="Calibri"/>
              </a:rPr>
              <a:t>s</a:t>
            </a:r>
            <a:r>
              <a:rPr dirty="0" sz="2400" spc="-5" b="1">
                <a:solidFill>
                  <a:srgbClr val="5F5F5F"/>
                </a:solidFill>
                <a:latin typeface="Calibri"/>
                <a:cs typeface="Calibri"/>
              </a:rPr>
              <a:t>t</a:t>
            </a:r>
            <a:r>
              <a:rPr dirty="0" sz="2400" spc="-15" b="1">
                <a:solidFill>
                  <a:srgbClr val="5F5F5F"/>
                </a:solidFill>
                <a:latin typeface="Calibri"/>
                <a:cs typeface="Calibri"/>
              </a:rPr>
              <a:t>i</a:t>
            </a:r>
            <a:r>
              <a:rPr dirty="0" sz="2400" spc="-5" b="1">
                <a:solidFill>
                  <a:srgbClr val="5F5F5F"/>
                </a:solidFill>
                <a:latin typeface="Calibri"/>
                <a:cs typeface="Calibri"/>
              </a:rPr>
              <a:t>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262231" y="8203438"/>
            <a:ext cx="14135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5F5F5F"/>
                </a:solidFill>
                <a:latin typeface="Calibri"/>
                <a:cs typeface="Calibri"/>
              </a:rPr>
              <a:t>P</a:t>
            </a:r>
            <a:r>
              <a:rPr dirty="0" sz="2400" spc="-65" b="1">
                <a:solidFill>
                  <a:srgbClr val="5F5F5F"/>
                </a:solidFill>
                <a:latin typeface="Calibri"/>
                <a:cs typeface="Calibri"/>
              </a:rPr>
              <a:t>r</a:t>
            </a:r>
            <a:r>
              <a:rPr dirty="0" sz="2400" b="1">
                <a:solidFill>
                  <a:srgbClr val="5F5F5F"/>
                </a:solidFill>
                <a:latin typeface="Calibri"/>
                <a:cs typeface="Calibri"/>
              </a:rPr>
              <a:t>oduc</a:t>
            </a:r>
            <a:r>
              <a:rPr dirty="0" sz="2400" spc="-10" b="1">
                <a:solidFill>
                  <a:srgbClr val="5F5F5F"/>
                </a:solidFill>
                <a:latin typeface="Calibri"/>
                <a:cs typeface="Calibri"/>
              </a:rPr>
              <a:t>t</a:t>
            </a:r>
            <a:r>
              <a:rPr dirty="0" sz="2400" spc="-15" b="1">
                <a:solidFill>
                  <a:srgbClr val="5F5F5F"/>
                </a:solidFill>
                <a:latin typeface="Calibri"/>
                <a:cs typeface="Calibri"/>
              </a:rPr>
              <a:t>i</a:t>
            </a:r>
            <a:r>
              <a:rPr dirty="0" sz="2400" spc="5" b="1">
                <a:solidFill>
                  <a:srgbClr val="5F5F5F"/>
                </a:solidFill>
                <a:latin typeface="Calibri"/>
                <a:cs typeface="Calibri"/>
              </a:rPr>
              <a:t>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862172" y="8185784"/>
            <a:ext cx="14928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 b="1">
                <a:solidFill>
                  <a:srgbClr val="5F5F5F"/>
                </a:solidFill>
                <a:latin typeface="Calibri"/>
                <a:cs typeface="Calibri"/>
              </a:rPr>
              <a:t>On-Premise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150619" y="1876044"/>
            <a:ext cx="9368155" cy="6724015"/>
            <a:chOff x="1150619" y="1876044"/>
            <a:chExt cx="9368155" cy="6724015"/>
          </a:xfrm>
        </p:grpSpPr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34584" y="3774948"/>
              <a:ext cx="1118615" cy="111861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60536" y="3791711"/>
              <a:ext cx="1117092" cy="111709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0619" y="3320796"/>
              <a:ext cx="2084832" cy="527913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944623" y="1889760"/>
              <a:ext cx="8558530" cy="2068195"/>
            </a:xfrm>
            <a:custGeom>
              <a:avLst/>
              <a:gdLst/>
              <a:ahLst/>
              <a:cxnLst/>
              <a:rect l="l" t="t" r="r" b="b"/>
              <a:pathLst>
                <a:path w="8558530" h="2068195">
                  <a:moveTo>
                    <a:pt x="4271391" y="0"/>
                  </a:moveTo>
                  <a:lnTo>
                    <a:pt x="4161916" y="254"/>
                  </a:lnTo>
                  <a:lnTo>
                    <a:pt x="4052442" y="1143"/>
                  </a:lnTo>
                  <a:lnTo>
                    <a:pt x="3943223" y="2540"/>
                  </a:lnTo>
                  <a:lnTo>
                    <a:pt x="3834129" y="4445"/>
                  </a:lnTo>
                  <a:lnTo>
                    <a:pt x="3725291" y="6858"/>
                  </a:lnTo>
                  <a:lnTo>
                    <a:pt x="3616833" y="9906"/>
                  </a:lnTo>
                  <a:lnTo>
                    <a:pt x="3508755" y="13335"/>
                  </a:lnTo>
                  <a:lnTo>
                    <a:pt x="3401060" y="17399"/>
                  </a:lnTo>
                  <a:lnTo>
                    <a:pt x="3293872" y="21971"/>
                  </a:lnTo>
                  <a:lnTo>
                    <a:pt x="3187191" y="27178"/>
                  </a:lnTo>
                  <a:lnTo>
                    <a:pt x="3081274" y="32766"/>
                  </a:lnTo>
                  <a:lnTo>
                    <a:pt x="2975864" y="38862"/>
                  </a:lnTo>
                  <a:lnTo>
                    <a:pt x="2871216" y="45593"/>
                  </a:lnTo>
                  <a:lnTo>
                    <a:pt x="2767329" y="52832"/>
                  </a:lnTo>
                  <a:lnTo>
                    <a:pt x="2664333" y="60579"/>
                  </a:lnTo>
                  <a:lnTo>
                    <a:pt x="2562225" y="68834"/>
                  </a:lnTo>
                  <a:lnTo>
                    <a:pt x="2461133" y="77724"/>
                  </a:lnTo>
                  <a:lnTo>
                    <a:pt x="2360929" y="86995"/>
                  </a:lnTo>
                  <a:lnTo>
                    <a:pt x="2261870" y="96900"/>
                  </a:lnTo>
                  <a:lnTo>
                    <a:pt x="2163953" y="107188"/>
                  </a:lnTo>
                  <a:lnTo>
                    <a:pt x="2067178" y="118110"/>
                  </a:lnTo>
                  <a:lnTo>
                    <a:pt x="1971548" y="129540"/>
                  </a:lnTo>
                  <a:lnTo>
                    <a:pt x="1877440" y="141478"/>
                  </a:lnTo>
                  <a:lnTo>
                    <a:pt x="1784477" y="153924"/>
                  </a:lnTo>
                  <a:lnTo>
                    <a:pt x="1693037" y="167005"/>
                  </a:lnTo>
                  <a:lnTo>
                    <a:pt x="1603121" y="180467"/>
                  </a:lnTo>
                  <a:lnTo>
                    <a:pt x="1514602" y="194564"/>
                  </a:lnTo>
                  <a:lnTo>
                    <a:pt x="1427734" y="209042"/>
                  </a:lnTo>
                  <a:lnTo>
                    <a:pt x="1342516" y="224155"/>
                  </a:lnTo>
                  <a:lnTo>
                    <a:pt x="1259077" y="239775"/>
                  </a:lnTo>
                  <a:lnTo>
                    <a:pt x="1177289" y="255778"/>
                  </a:lnTo>
                  <a:lnTo>
                    <a:pt x="1097280" y="272415"/>
                  </a:lnTo>
                  <a:lnTo>
                    <a:pt x="1037336" y="285496"/>
                  </a:lnTo>
                  <a:lnTo>
                    <a:pt x="979169" y="298831"/>
                  </a:lnTo>
                  <a:lnTo>
                    <a:pt x="922655" y="312166"/>
                  </a:lnTo>
                  <a:lnTo>
                    <a:pt x="867790" y="325755"/>
                  </a:lnTo>
                  <a:lnTo>
                    <a:pt x="814705" y="339598"/>
                  </a:lnTo>
                  <a:lnTo>
                    <a:pt x="763143" y="353441"/>
                  </a:lnTo>
                  <a:lnTo>
                    <a:pt x="713486" y="367538"/>
                  </a:lnTo>
                  <a:lnTo>
                    <a:pt x="665352" y="381762"/>
                  </a:lnTo>
                  <a:lnTo>
                    <a:pt x="618998" y="395986"/>
                  </a:lnTo>
                  <a:lnTo>
                    <a:pt x="574294" y="410464"/>
                  </a:lnTo>
                  <a:lnTo>
                    <a:pt x="531240" y="425069"/>
                  </a:lnTo>
                  <a:lnTo>
                    <a:pt x="489965" y="439800"/>
                  </a:lnTo>
                  <a:lnTo>
                    <a:pt x="450342" y="454660"/>
                  </a:lnTo>
                  <a:lnTo>
                    <a:pt x="412369" y="469646"/>
                  </a:lnTo>
                  <a:lnTo>
                    <a:pt x="376046" y="484632"/>
                  </a:lnTo>
                  <a:lnTo>
                    <a:pt x="308609" y="515112"/>
                  </a:lnTo>
                  <a:lnTo>
                    <a:pt x="247776" y="545973"/>
                  </a:lnTo>
                  <a:lnTo>
                    <a:pt x="193675" y="577088"/>
                  </a:lnTo>
                  <a:lnTo>
                    <a:pt x="146176" y="608584"/>
                  </a:lnTo>
                  <a:lnTo>
                    <a:pt x="105409" y="640207"/>
                  </a:lnTo>
                  <a:lnTo>
                    <a:pt x="71374" y="672211"/>
                  </a:lnTo>
                  <a:lnTo>
                    <a:pt x="43814" y="704215"/>
                  </a:lnTo>
                  <a:lnTo>
                    <a:pt x="23113" y="736473"/>
                  </a:lnTo>
                  <a:lnTo>
                    <a:pt x="4318" y="784987"/>
                  </a:lnTo>
                  <a:lnTo>
                    <a:pt x="0" y="817372"/>
                  </a:lnTo>
                  <a:lnTo>
                    <a:pt x="381" y="833501"/>
                  </a:lnTo>
                  <a:lnTo>
                    <a:pt x="11302" y="882015"/>
                  </a:lnTo>
                  <a:lnTo>
                    <a:pt x="36956" y="930401"/>
                  </a:lnTo>
                  <a:lnTo>
                    <a:pt x="62356" y="962406"/>
                  </a:lnTo>
                  <a:lnTo>
                    <a:pt x="94233" y="994283"/>
                  </a:lnTo>
                  <a:lnTo>
                    <a:pt x="132587" y="1025906"/>
                  </a:lnTo>
                  <a:lnTo>
                    <a:pt x="177673" y="1057275"/>
                  </a:lnTo>
                  <a:lnTo>
                    <a:pt x="229107" y="1088263"/>
                  </a:lnTo>
                  <a:lnTo>
                    <a:pt x="287019" y="1118997"/>
                  </a:lnTo>
                  <a:lnTo>
                    <a:pt x="351536" y="1149350"/>
                  </a:lnTo>
                  <a:lnTo>
                    <a:pt x="422528" y="1179195"/>
                  </a:lnTo>
                  <a:lnTo>
                    <a:pt x="460375" y="1193927"/>
                  </a:lnTo>
                  <a:lnTo>
                    <a:pt x="499999" y="1208532"/>
                  </a:lnTo>
                  <a:lnTo>
                    <a:pt x="541146" y="1223137"/>
                  </a:lnTo>
                  <a:lnTo>
                    <a:pt x="583819" y="1237488"/>
                  </a:lnTo>
                  <a:lnTo>
                    <a:pt x="628269" y="1251712"/>
                  </a:lnTo>
                  <a:lnTo>
                    <a:pt x="674243" y="1265809"/>
                  </a:lnTo>
                  <a:lnTo>
                    <a:pt x="721740" y="1279779"/>
                  </a:lnTo>
                  <a:lnTo>
                    <a:pt x="771017" y="1293622"/>
                  </a:lnTo>
                  <a:lnTo>
                    <a:pt x="821817" y="1307211"/>
                  </a:lnTo>
                  <a:lnTo>
                    <a:pt x="874140" y="1320673"/>
                  </a:lnTo>
                  <a:lnTo>
                    <a:pt x="928243" y="1334008"/>
                  </a:lnTo>
                  <a:lnTo>
                    <a:pt x="983742" y="1347216"/>
                  </a:lnTo>
                  <a:lnTo>
                    <a:pt x="1041019" y="1360170"/>
                  </a:lnTo>
                  <a:lnTo>
                    <a:pt x="1099820" y="1372870"/>
                  </a:lnTo>
                  <a:lnTo>
                    <a:pt x="1160271" y="1385443"/>
                  </a:lnTo>
                  <a:lnTo>
                    <a:pt x="1222248" y="1397889"/>
                  </a:lnTo>
                  <a:lnTo>
                    <a:pt x="1285875" y="1410081"/>
                  </a:lnTo>
                  <a:lnTo>
                    <a:pt x="1351026" y="1422019"/>
                  </a:lnTo>
                  <a:lnTo>
                    <a:pt x="1417827" y="1433830"/>
                  </a:lnTo>
                  <a:lnTo>
                    <a:pt x="390906" y="2067814"/>
                  </a:lnTo>
                  <a:lnTo>
                    <a:pt x="2818129" y="1595374"/>
                  </a:lnTo>
                  <a:lnTo>
                    <a:pt x="2925317" y="1602613"/>
                  </a:lnTo>
                  <a:lnTo>
                    <a:pt x="3033014" y="1609217"/>
                  </a:lnTo>
                  <a:lnTo>
                    <a:pt x="3141217" y="1615186"/>
                  </a:lnTo>
                  <a:lnTo>
                    <a:pt x="3249676" y="1620774"/>
                  </a:lnTo>
                  <a:lnTo>
                    <a:pt x="3358641" y="1625600"/>
                  </a:lnTo>
                  <a:lnTo>
                    <a:pt x="3467862" y="1629918"/>
                  </a:lnTo>
                  <a:lnTo>
                    <a:pt x="3577336" y="1633728"/>
                  </a:lnTo>
                  <a:lnTo>
                    <a:pt x="3686937" y="1637030"/>
                  </a:lnTo>
                  <a:lnTo>
                    <a:pt x="3796665" y="1639697"/>
                  </a:lnTo>
                  <a:lnTo>
                    <a:pt x="3906520" y="1641729"/>
                  </a:lnTo>
                  <a:lnTo>
                    <a:pt x="4016375" y="1643380"/>
                  </a:lnTo>
                  <a:lnTo>
                    <a:pt x="4126229" y="1644396"/>
                  </a:lnTo>
                  <a:lnTo>
                    <a:pt x="4235958" y="1644777"/>
                  </a:lnTo>
                  <a:lnTo>
                    <a:pt x="4345559" y="1644777"/>
                  </a:lnTo>
                  <a:lnTo>
                    <a:pt x="4454906" y="1644142"/>
                  </a:lnTo>
                  <a:lnTo>
                    <a:pt x="4564126" y="1642999"/>
                  </a:lnTo>
                  <a:lnTo>
                    <a:pt x="4672965" y="1641348"/>
                  </a:lnTo>
                  <a:lnTo>
                    <a:pt x="4781550" y="1639189"/>
                  </a:lnTo>
                  <a:lnTo>
                    <a:pt x="4889627" y="1636395"/>
                  </a:lnTo>
                  <a:lnTo>
                    <a:pt x="4997323" y="1633220"/>
                  </a:lnTo>
                  <a:lnTo>
                    <a:pt x="5104510" y="1629410"/>
                  </a:lnTo>
                  <a:lnTo>
                    <a:pt x="5211064" y="1625092"/>
                  </a:lnTo>
                  <a:lnTo>
                    <a:pt x="5317108" y="1620266"/>
                  </a:lnTo>
                  <a:lnTo>
                    <a:pt x="5422392" y="1614932"/>
                  </a:lnTo>
                  <a:lnTo>
                    <a:pt x="5526912" y="1609090"/>
                  </a:lnTo>
                  <a:lnTo>
                    <a:pt x="5630799" y="1602740"/>
                  </a:lnTo>
                  <a:lnTo>
                    <a:pt x="5733669" y="1595882"/>
                  </a:lnTo>
                  <a:lnTo>
                    <a:pt x="5835777" y="1588516"/>
                  </a:lnTo>
                  <a:lnTo>
                    <a:pt x="5936996" y="1580642"/>
                  </a:lnTo>
                  <a:lnTo>
                    <a:pt x="6037072" y="1572260"/>
                  </a:lnTo>
                  <a:lnTo>
                    <a:pt x="6136258" y="1563370"/>
                  </a:lnTo>
                  <a:lnTo>
                    <a:pt x="6234176" y="1553972"/>
                  </a:lnTo>
                  <a:lnTo>
                    <a:pt x="6331077" y="1544193"/>
                  </a:lnTo>
                  <a:lnTo>
                    <a:pt x="6426708" y="1533779"/>
                  </a:lnTo>
                  <a:lnTo>
                    <a:pt x="6521069" y="1522984"/>
                  </a:lnTo>
                  <a:lnTo>
                    <a:pt x="6614159" y="1511681"/>
                  </a:lnTo>
                  <a:lnTo>
                    <a:pt x="6705981" y="1499870"/>
                  </a:lnTo>
                  <a:lnTo>
                    <a:pt x="6796278" y="1487551"/>
                  </a:lnTo>
                  <a:lnTo>
                    <a:pt x="6885051" y="1474724"/>
                  </a:lnTo>
                  <a:lnTo>
                    <a:pt x="6972300" y="1461516"/>
                  </a:lnTo>
                  <a:lnTo>
                    <a:pt x="7058025" y="1447800"/>
                  </a:lnTo>
                  <a:lnTo>
                    <a:pt x="7142099" y="1433703"/>
                  </a:lnTo>
                  <a:lnTo>
                    <a:pt x="7224522" y="1418971"/>
                  </a:lnTo>
                  <a:lnTo>
                    <a:pt x="7305167" y="1403858"/>
                  </a:lnTo>
                  <a:lnTo>
                    <a:pt x="7384033" y="1388364"/>
                  </a:lnTo>
                  <a:lnTo>
                    <a:pt x="7460996" y="1372362"/>
                  </a:lnTo>
                  <a:lnTo>
                    <a:pt x="7520940" y="1359281"/>
                  </a:lnTo>
                  <a:lnTo>
                    <a:pt x="7579233" y="1345946"/>
                  </a:lnTo>
                  <a:lnTo>
                    <a:pt x="7635748" y="1332611"/>
                  </a:lnTo>
                  <a:lnTo>
                    <a:pt x="7690611" y="1319022"/>
                  </a:lnTo>
                  <a:lnTo>
                    <a:pt x="7743698" y="1305179"/>
                  </a:lnTo>
                  <a:lnTo>
                    <a:pt x="7795133" y="1291336"/>
                  </a:lnTo>
                  <a:lnTo>
                    <a:pt x="7844917" y="1277239"/>
                  </a:lnTo>
                  <a:lnTo>
                    <a:pt x="7892923" y="1263015"/>
                  </a:lnTo>
                  <a:lnTo>
                    <a:pt x="7939405" y="1248791"/>
                  </a:lnTo>
                  <a:lnTo>
                    <a:pt x="7984108" y="1234313"/>
                  </a:lnTo>
                  <a:lnTo>
                    <a:pt x="8027034" y="1219708"/>
                  </a:lnTo>
                  <a:lnTo>
                    <a:pt x="8068436" y="1204976"/>
                  </a:lnTo>
                  <a:lnTo>
                    <a:pt x="8108060" y="1190117"/>
                  </a:lnTo>
                  <a:lnTo>
                    <a:pt x="8146033" y="1175131"/>
                  </a:lnTo>
                  <a:lnTo>
                    <a:pt x="8182229" y="1160145"/>
                  </a:lnTo>
                  <a:lnTo>
                    <a:pt x="8249793" y="1129665"/>
                  </a:lnTo>
                  <a:lnTo>
                    <a:pt x="8310626" y="1098804"/>
                  </a:lnTo>
                  <a:lnTo>
                    <a:pt x="8364728" y="1067689"/>
                  </a:lnTo>
                  <a:lnTo>
                    <a:pt x="8412099" y="1036193"/>
                  </a:lnTo>
                  <a:lnTo>
                    <a:pt x="8452866" y="1004570"/>
                  </a:lnTo>
                  <a:lnTo>
                    <a:pt x="8487029" y="972566"/>
                  </a:lnTo>
                  <a:lnTo>
                    <a:pt x="8514461" y="940562"/>
                  </a:lnTo>
                  <a:lnTo>
                    <a:pt x="8535289" y="908304"/>
                  </a:lnTo>
                  <a:lnTo>
                    <a:pt x="8554085" y="859790"/>
                  </a:lnTo>
                  <a:lnTo>
                    <a:pt x="8558403" y="827405"/>
                  </a:lnTo>
                  <a:lnTo>
                    <a:pt x="8558022" y="811276"/>
                  </a:lnTo>
                  <a:lnTo>
                    <a:pt x="8547100" y="762635"/>
                  </a:lnTo>
                  <a:lnTo>
                    <a:pt x="8521319" y="714375"/>
                  </a:lnTo>
                  <a:lnTo>
                    <a:pt x="8496046" y="682371"/>
                  </a:lnTo>
                  <a:lnTo>
                    <a:pt x="8464169" y="650494"/>
                  </a:lnTo>
                  <a:lnTo>
                    <a:pt x="8425688" y="618871"/>
                  </a:lnTo>
                  <a:lnTo>
                    <a:pt x="8380730" y="587501"/>
                  </a:lnTo>
                  <a:lnTo>
                    <a:pt x="8329295" y="556514"/>
                  </a:lnTo>
                  <a:lnTo>
                    <a:pt x="8271256" y="525780"/>
                  </a:lnTo>
                  <a:lnTo>
                    <a:pt x="8206740" y="495426"/>
                  </a:lnTo>
                  <a:lnTo>
                    <a:pt x="8135874" y="465582"/>
                  </a:lnTo>
                  <a:lnTo>
                    <a:pt x="8097901" y="450850"/>
                  </a:lnTo>
                  <a:lnTo>
                    <a:pt x="8058404" y="436245"/>
                  </a:lnTo>
                  <a:lnTo>
                    <a:pt x="8017256" y="421640"/>
                  </a:lnTo>
                  <a:lnTo>
                    <a:pt x="7974457" y="407289"/>
                  </a:lnTo>
                  <a:lnTo>
                    <a:pt x="7930133" y="393065"/>
                  </a:lnTo>
                  <a:lnTo>
                    <a:pt x="7884159" y="378968"/>
                  </a:lnTo>
                  <a:lnTo>
                    <a:pt x="7836534" y="364998"/>
                  </a:lnTo>
                  <a:lnTo>
                    <a:pt x="7787385" y="351155"/>
                  </a:lnTo>
                  <a:lnTo>
                    <a:pt x="7736585" y="337566"/>
                  </a:lnTo>
                  <a:lnTo>
                    <a:pt x="7684134" y="324104"/>
                  </a:lnTo>
                  <a:lnTo>
                    <a:pt x="7630159" y="310769"/>
                  </a:lnTo>
                  <a:lnTo>
                    <a:pt x="7574533" y="297561"/>
                  </a:lnTo>
                  <a:lnTo>
                    <a:pt x="7517383" y="284607"/>
                  </a:lnTo>
                  <a:lnTo>
                    <a:pt x="7458456" y="271907"/>
                  </a:lnTo>
                  <a:lnTo>
                    <a:pt x="7398131" y="259334"/>
                  </a:lnTo>
                  <a:lnTo>
                    <a:pt x="7336028" y="246888"/>
                  </a:lnTo>
                  <a:lnTo>
                    <a:pt x="7272528" y="234696"/>
                  </a:lnTo>
                  <a:lnTo>
                    <a:pt x="7207250" y="222758"/>
                  </a:lnTo>
                  <a:lnTo>
                    <a:pt x="7140448" y="210947"/>
                  </a:lnTo>
                  <a:lnTo>
                    <a:pt x="7051802" y="195961"/>
                  </a:lnTo>
                  <a:lnTo>
                    <a:pt x="6961632" y="181610"/>
                  </a:lnTo>
                  <a:lnTo>
                    <a:pt x="6870065" y="167894"/>
                  </a:lnTo>
                  <a:lnTo>
                    <a:pt x="6776974" y="154559"/>
                  </a:lnTo>
                  <a:lnTo>
                    <a:pt x="6682612" y="141859"/>
                  </a:lnTo>
                  <a:lnTo>
                    <a:pt x="6586855" y="129667"/>
                  </a:lnTo>
                  <a:lnTo>
                    <a:pt x="6489954" y="118110"/>
                  </a:lnTo>
                  <a:lnTo>
                    <a:pt x="6391909" y="107061"/>
                  </a:lnTo>
                  <a:lnTo>
                    <a:pt x="6292723" y="96520"/>
                  </a:lnTo>
                  <a:lnTo>
                    <a:pt x="6192393" y="86614"/>
                  </a:lnTo>
                  <a:lnTo>
                    <a:pt x="6091047" y="77089"/>
                  </a:lnTo>
                  <a:lnTo>
                    <a:pt x="5988811" y="68325"/>
                  </a:lnTo>
                  <a:lnTo>
                    <a:pt x="5885815" y="59944"/>
                  </a:lnTo>
                  <a:lnTo>
                    <a:pt x="5781802" y="52197"/>
                  </a:lnTo>
                  <a:lnTo>
                    <a:pt x="5677027" y="44958"/>
                  </a:lnTo>
                  <a:lnTo>
                    <a:pt x="5571617" y="38226"/>
                  </a:lnTo>
                  <a:lnTo>
                    <a:pt x="5465572" y="32004"/>
                  </a:lnTo>
                  <a:lnTo>
                    <a:pt x="5358765" y="26416"/>
                  </a:lnTo>
                  <a:lnTo>
                    <a:pt x="5251577" y="21336"/>
                  </a:lnTo>
                  <a:lnTo>
                    <a:pt x="5143881" y="16891"/>
                  </a:lnTo>
                  <a:lnTo>
                    <a:pt x="5035677" y="12826"/>
                  </a:lnTo>
                  <a:lnTo>
                    <a:pt x="4927219" y="9398"/>
                  </a:lnTo>
                  <a:lnTo>
                    <a:pt x="4818253" y="6476"/>
                  </a:lnTo>
                  <a:lnTo>
                    <a:pt x="4709159" y="4064"/>
                  </a:lnTo>
                  <a:lnTo>
                    <a:pt x="4599940" y="2286"/>
                  </a:lnTo>
                  <a:lnTo>
                    <a:pt x="4490466" y="1016"/>
                  </a:lnTo>
                  <a:lnTo>
                    <a:pt x="4380992" y="254"/>
                  </a:lnTo>
                  <a:lnTo>
                    <a:pt x="42713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945386" y="1890522"/>
              <a:ext cx="8558530" cy="2068195"/>
            </a:xfrm>
            <a:custGeom>
              <a:avLst/>
              <a:gdLst/>
              <a:ahLst/>
              <a:cxnLst/>
              <a:rect l="l" t="t" r="r" b="b"/>
              <a:pathLst>
                <a:path w="8558530" h="2068195">
                  <a:moveTo>
                    <a:pt x="390906" y="2067814"/>
                  </a:moveTo>
                  <a:lnTo>
                    <a:pt x="1417827" y="1433829"/>
                  </a:lnTo>
                  <a:lnTo>
                    <a:pt x="1351026" y="1422019"/>
                  </a:lnTo>
                  <a:lnTo>
                    <a:pt x="1285875" y="1410080"/>
                  </a:lnTo>
                  <a:lnTo>
                    <a:pt x="1222247" y="1397888"/>
                  </a:lnTo>
                  <a:lnTo>
                    <a:pt x="1160271" y="1385443"/>
                  </a:lnTo>
                  <a:lnTo>
                    <a:pt x="1099820" y="1372870"/>
                  </a:lnTo>
                  <a:lnTo>
                    <a:pt x="1041019" y="1360170"/>
                  </a:lnTo>
                  <a:lnTo>
                    <a:pt x="983741" y="1347216"/>
                  </a:lnTo>
                  <a:lnTo>
                    <a:pt x="928243" y="1334007"/>
                  </a:lnTo>
                  <a:lnTo>
                    <a:pt x="874140" y="1320673"/>
                  </a:lnTo>
                  <a:lnTo>
                    <a:pt x="821816" y="1307210"/>
                  </a:lnTo>
                  <a:lnTo>
                    <a:pt x="771016" y="1293622"/>
                  </a:lnTo>
                  <a:lnTo>
                    <a:pt x="721740" y="1279778"/>
                  </a:lnTo>
                  <a:lnTo>
                    <a:pt x="674243" y="1265808"/>
                  </a:lnTo>
                  <a:lnTo>
                    <a:pt x="628269" y="1251711"/>
                  </a:lnTo>
                  <a:lnTo>
                    <a:pt x="583819" y="1237487"/>
                  </a:lnTo>
                  <a:lnTo>
                    <a:pt x="541146" y="1223136"/>
                  </a:lnTo>
                  <a:lnTo>
                    <a:pt x="499999" y="1208531"/>
                  </a:lnTo>
                  <a:lnTo>
                    <a:pt x="460375" y="1193927"/>
                  </a:lnTo>
                  <a:lnTo>
                    <a:pt x="422528" y="1179195"/>
                  </a:lnTo>
                  <a:lnTo>
                    <a:pt x="386206" y="1164335"/>
                  </a:lnTo>
                  <a:lnTo>
                    <a:pt x="318515" y="1134236"/>
                  </a:lnTo>
                  <a:lnTo>
                    <a:pt x="257301" y="1103756"/>
                  </a:lnTo>
                  <a:lnTo>
                    <a:pt x="202564" y="1072769"/>
                  </a:lnTo>
                  <a:lnTo>
                    <a:pt x="154305" y="1041653"/>
                  </a:lnTo>
                  <a:lnTo>
                    <a:pt x="112649" y="1010157"/>
                  </a:lnTo>
                  <a:lnTo>
                    <a:pt x="77469" y="978407"/>
                  </a:lnTo>
                  <a:lnTo>
                    <a:pt x="48768" y="946403"/>
                  </a:lnTo>
                  <a:lnTo>
                    <a:pt x="26796" y="914273"/>
                  </a:lnTo>
                  <a:lnTo>
                    <a:pt x="5968" y="865885"/>
                  </a:lnTo>
                  <a:lnTo>
                    <a:pt x="0" y="817372"/>
                  </a:lnTo>
                  <a:lnTo>
                    <a:pt x="1269" y="801116"/>
                  </a:lnTo>
                  <a:lnTo>
                    <a:pt x="15112" y="752601"/>
                  </a:lnTo>
                  <a:lnTo>
                    <a:pt x="43814" y="704214"/>
                  </a:lnTo>
                  <a:lnTo>
                    <a:pt x="71374" y="672210"/>
                  </a:lnTo>
                  <a:lnTo>
                    <a:pt x="105409" y="640206"/>
                  </a:lnTo>
                  <a:lnTo>
                    <a:pt x="146176" y="608583"/>
                  </a:lnTo>
                  <a:lnTo>
                    <a:pt x="193675" y="577087"/>
                  </a:lnTo>
                  <a:lnTo>
                    <a:pt x="247776" y="545973"/>
                  </a:lnTo>
                  <a:lnTo>
                    <a:pt x="308609" y="515111"/>
                  </a:lnTo>
                  <a:lnTo>
                    <a:pt x="376046" y="484631"/>
                  </a:lnTo>
                  <a:lnTo>
                    <a:pt x="412369" y="469646"/>
                  </a:lnTo>
                  <a:lnTo>
                    <a:pt x="450341" y="454659"/>
                  </a:lnTo>
                  <a:lnTo>
                    <a:pt x="489965" y="439800"/>
                  </a:lnTo>
                  <a:lnTo>
                    <a:pt x="531240" y="425069"/>
                  </a:lnTo>
                  <a:lnTo>
                    <a:pt x="574294" y="410463"/>
                  </a:lnTo>
                  <a:lnTo>
                    <a:pt x="618997" y="395985"/>
                  </a:lnTo>
                  <a:lnTo>
                    <a:pt x="665352" y="381761"/>
                  </a:lnTo>
                  <a:lnTo>
                    <a:pt x="713486" y="367537"/>
                  </a:lnTo>
                  <a:lnTo>
                    <a:pt x="763143" y="353441"/>
                  </a:lnTo>
                  <a:lnTo>
                    <a:pt x="814705" y="339598"/>
                  </a:lnTo>
                  <a:lnTo>
                    <a:pt x="867790" y="325754"/>
                  </a:lnTo>
                  <a:lnTo>
                    <a:pt x="922655" y="312166"/>
                  </a:lnTo>
                  <a:lnTo>
                    <a:pt x="979169" y="298830"/>
                  </a:lnTo>
                  <a:lnTo>
                    <a:pt x="1037336" y="285496"/>
                  </a:lnTo>
                  <a:lnTo>
                    <a:pt x="1097280" y="272414"/>
                  </a:lnTo>
                  <a:lnTo>
                    <a:pt x="1137031" y="264032"/>
                  </a:lnTo>
                  <a:lnTo>
                    <a:pt x="1177289" y="255777"/>
                  </a:lnTo>
                  <a:lnTo>
                    <a:pt x="1217930" y="247776"/>
                  </a:lnTo>
                  <a:lnTo>
                    <a:pt x="1259077" y="239775"/>
                  </a:lnTo>
                  <a:lnTo>
                    <a:pt x="1300607" y="231901"/>
                  </a:lnTo>
                  <a:lnTo>
                    <a:pt x="1342516" y="224154"/>
                  </a:lnTo>
                  <a:lnTo>
                    <a:pt x="1384935" y="216534"/>
                  </a:lnTo>
                  <a:lnTo>
                    <a:pt x="1427734" y="209042"/>
                  </a:lnTo>
                  <a:lnTo>
                    <a:pt x="1471040" y="201675"/>
                  </a:lnTo>
                  <a:lnTo>
                    <a:pt x="1514602" y="194563"/>
                  </a:lnTo>
                  <a:lnTo>
                    <a:pt x="1558671" y="187451"/>
                  </a:lnTo>
                  <a:lnTo>
                    <a:pt x="1603121" y="180467"/>
                  </a:lnTo>
                  <a:lnTo>
                    <a:pt x="1647825" y="173608"/>
                  </a:lnTo>
                  <a:lnTo>
                    <a:pt x="1693037" y="167004"/>
                  </a:lnTo>
                  <a:lnTo>
                    <a:pt x="1738629" y="160400"/>
                  </a:lnTo>
                  <a:lnTo>
                    <a:pt x="1784477" y="153924"/>
                  </a:lnTo>
                  <a:lnTo>
                    <a:pt x="1830831" y="147700"/>
                  </a:lnTo>
                  <a:lnTo>
                    <a:pt x="1877440" y="141477"/>
                  </a:lnTo>
                  <a:lnTo>
                    <a:pt x="1924303" y="135508"/>
                  </a:lnTo>
                  <a:lnTo>
                    <a:pt x="1971548" y="129539"/>
                  </a:lnTo>
                  <a:lnTo>
                    <a:pt x="2019173" y="123825"/>
                  </a:lnTo>
                  <a:lnTo>
                    <a:pt x="2067178" y="118109"/>
                  </a:lnTo>
                  <a:lnTo>
                    <a:pt x="2115312" y="112649"/>
                  </a:lnTo>
                  <a:lnTo>
                    <a:pt x="2163953" y="107187"/>
                  </a:lnTo>
                  <a:lnTo>
                    <a:pt x="2212721" y="101980"/>
                  </a:lnTo>
                  <a:lnTo>
                    <a:pt x="2261869" y="96900"/>
                  </a:lnTo>
                  <a:lnTo>
                    <a:pt x="2311273" y="91821"/>
                  </a:lnTo>
                  <a:lnTo>
                    <a:pt x="2360929" y="86995"/>
                  </a:lnTo>
                  <a:lnTo>
                    <a:pt x="2410841" y="82296"/>
                  </a:lnTo>
                  <a:lnTo>
                    <a:pt x="2461133" y="77724"/>
                  </a:lnTo>
                  <a:lnTo>
                    <a:pt x="2511552" y="73151"/>
                  </a:lnTo>
                  <a:lnTo>
                    <a:pt x="2562225" y="68833"/>
                  </a:lnTo>
                  <a:lnTo>
                    <a:pt x="2613152" y="64643"/>
                  </a:lnTo>
                  <a:lnTo>
                    <a:pt x="2664333" y="60578"/>
                  </a:lnTo>
                  <a:lnTo>
                    <a:pt x="2715767" y="56642"/>
                  </a:lnTo>
                  <a:lnTo>
                    <a:pt x="2767329" y="52831"/>
                  </a:lnTo>
                  <a:lnTo>
                    <a:pt x="2819146" y="49149"/>
                  </a:lnTo>
                  <a:lnTo>
                    <a:pt x="2871216" y="45593"/>
                  </a:lnTo>
                  <a:lnTo>
                    <a:pt x="2923413" y="42163"/>
                  </a:lnTo>
                  <a:lnTo>
                    <a:pt x="2975864" y="38861"/>
                  </a:lnTo>
                  <a:lnTo>
                    <a:pt x="3028441" y="35813"/>
                  </a:lnTo>
                  <a:lnTo>
                    <a:pt x="3081274" y="32766"/>
                  </a:lnTo>
                  <a:lnTo>
                    <a:pt x="3134105" y="29845"/>
                  </a:lnTo>
                  <a:lnTo>
                    <a:pt x="3187191" y="27177"/>
                  </a:lnTo>
                  <a:lnTo>
                    <a:pt x="3240531" y="24510"/>
                  </a:lnTo>
                  <a:lnTo>
                    <a:pt x="3293872" y="21971"/>
                  </a:lnTo>
                  <a:lnTo>
                    <a:pt x="3347339" y="19684"/>
                  </a:lnTo>
                  <a:lnTo>
                    <a:pt x="3401060" y="17399"/>
                  </a:lnTo>
                  <a:lnTo>
                    <a:pt x="3454780" y="15367"/>
                  </a:lnTo>
                  <a:lnTo>
                    <a:pt x="3508755" y="13334"/>
                  </a:lnTo>
                  <a:lnTo>
                    <a:pt x="3562730" y="11556"/>
                  </a:lnTo>
                  <a:lnTo>
                    <a:pt x="3616833" y="9905"/>
                  </a:lnTo>
                  <a:lnTo>
                    <a:pt x="3671062" y="8381"/>
                  </a:lnTo>
                  <a:lnTo>
                    <a:pt x="3725291" y="6857"/>
                  </a:lnTo>
                  <a:lnTo>
                    <a:pt x="3779647" y="5587"/>
                  </a:lnTo>
                  <a:lnTo>
                    <a:pt x="3834129" y="4445"/>
                  </a:lnTo>
                  <a:lnTo>
                    <a:pt x="3888613" y="3428"/>
                  </a:lnTo>
                  <a:lnTo>
                    <a:pt x="3943223" y="2539"/>
                  </a:lnTo>
                  <a:lnTo>
                    <a:pt x="3997833" y="1777"/>
                  </a:lnTo>
                  <a:lnTo>
                    <a:pt x="4052442" y="1143"/>
                  </a:lnTo>
                  <a:lnTo>
                    <a:pt x="4107179" y="634"/>
                  </a:lnTo>
                  <a:lnTo>
                    <a:pt x="4161916" y="253"/>
                  </a:lnTo>
                  <a:lnTo>
                    <a:pt x="4216654" y="126"/>
                  </a:lnTo>
                  <a:lnTo>
                    <a:pt x="4271391" y="0"/>
                  </a:lnTo>
                  <a:lnTo>
                    <a:pt x="4326128" y="0"/>
                  </a:lnTo>
                  <a:lnTo>
                    <a:pt x="4380992" y="253"/>
                  </a:lnTo>
                  <a:lnTo>
                    <a:pt x="4435729" y="507"/>
                  </a:lnTo>
                  <a:lnTo>
                    <a:pt x="4490466" y="1016"/>
                  </a:lnTo>
                  <a:lnTo>
                    <a:pt x="4545203" y="1524"/>
                  </a:lnTo>
                  <a:lnTo>
                    <a:pt x="4599940" y="2285"/>
                  </a:lnTo>
                  <a:lnTo>
                    <a:pt x="4654549" y="3175"/>
                  </a:lnTo>
                  <a:lnTo>
                    <a:pt x="4709160" y="4063"/>
                  </a:lnTo>
                  <a:lnTo>
                    <a:pt x="4763770" y="5206"/>
                  </a:lnTo>
                  <a:lnTo>
                    <a:pt x="4818253" y="6476"/>
                  </a:lnTo>
                  <a:lnTo>
                    <a:pt x="4872736" y="7874"/>
                  </a:lnTo>
                  <a:lnTo>
                    <a:pt x="4927219" y="9398"/>
                  </a:lnTo>
                  <a:lnTo>
                    <a:pt x="4981447" y="11049"/>
                  </a:lnTo>
                  <a:lnTo>
                    <a:pt x="5035677" y="12826"/>
                  </a:lnTo>
                  <a:lnTo>
                    <a:pt x="5089779" y="14731"/>
                  </a:lnTo>
                  <a:lnTo>
                    <a:pt x="5143881" y="16891"/>
                  </a:lnTo>
                  <a:lnTo>
                    <a:pt x="5197729" y="19050"/>
                  </a:lnTo>
                  <a:lnTo>
                    <a:pt x="5251577" y="21335"/>
                  </a:lnTo>
                  <a:lnTo>
                    <a:pt x="5305297" y="23875"/>
                  </a:lnTo>
                  <a:lnTo>
                    <a:pt x="5358765" y="26416"/>
                  </a:lnTo>
                  <a:lnTo>
                    <a:pt x="5412232" y="29209"/>
                  </a:lnTo>
                  <a:lnTo>
                    <a:pt x="5465571" y="32003"/>
                  </a:lnTo>
                  <a:lnTo>
                    <a:pt x="5518658" y="35051"/>
                  </a:lnTo>
                  <a:lnTo>
                    <a:pt x="5571617" y="38226"/>
                  </a:lnTo>
                  <a:lnTo>
                    <a:pt x="5624448" y="41528"/>
                  </a:lnTo>
                  <a:lnTo>
                    <a:pt x="5677027" y="44957"/>
                  </a:lnTo>
                  <a:lnTo>
                    <a:pt x="5729478" y="48513"/>
                  </a:lnTo>
                  <a:lnTo>
                    <a:pt x="5781802" y="52197"/>
                  </a:lnTo>
                  <a:lnTo>
                    <a:pt x="5833871" y="56006"/>
                  </a:lnTo>
                  <a:lnTo>
                    <a:pt x="5885815" y="59944"/>
                  </a:lnTo>
                  <a:lnTo>
                    <a:pt x="5937377" y="64007"/>
                  </a:lnTo>
                  <a:lnTo>
                    <a:pt x="5988812" y="68325"/>
                  </a:lnTo>
                  <a:lnTo>
                    <a:pt x="6040120" y="72644"/>
                  </a:lnTo>
                  <a:lnTo>
                    <a:pt x="6091046" y="77088"/>
                  </a:lnTo>
                  <a:lnTo>
                    <a:pt x="6141846" y="81787"/>
                  </a:lnTo>
                  <a:lnTo>
                    <a:pt x="6192393" y="86613"/>
                  </a:lnTo>
                  <a:lnTo>
                    <a:pt x="6242685" y="91439"/>
                  </a:lnTo>
                  <a:lnTo>
                    <a:pt x="6292722" y="96520"/>
                  </a:lnTo>
                  <a:lnTo>
                    <a:pt x="6342380" y="101726"/>
                  </a:lnTo>
                  <a:lnTo>
                    <a:pt x="6391910" y="107060"/>
                  </a:lnTo>
                  <a:lnTo>
                    <a:pt x="6441059" y="112522"/>
                  </a:lnTo>
                  <a:lnTo>
                    <a:pt x="6489954" y="118109"/>
                  </a:lnTo>
                  <a:lnTo>
                    <a:pt x="6538594" y="123825"/>
                  </a:lnTo>
                  <a:lnTo>
                    <a:pt x="6586855" y="129667"/>
                  </a:lnTo>
                  <a:lnTo>
                    <a:pt x="6634861" y="135762"/>
                  </a:lnTo>
                  <a:lnTo>
                    <a:pt x="6682613" y="141858"/>
                  </a:lnTo>
                  <a:lnTo>
                    <a:pt x="6729984" y="148208"/>
                  </a:lnTo>
                  <a:lnTo>
                    <a:pt x="6776973" y="154558"/>
                  </a:lnTo>
                  <a:lnTo>
                    <a:pt x="6823709" y="161162"/>
                  </a:lnTo>
                  <a:lnTo>
                    <a:pt x="6870065" y="167894"/>
                  </a:lnTo>
                  <a:lnTo>
                    <a:pt x="6916038" y="174625"/>
                  </a:lnTo>
                  <a:lnTo>
                    <a:pt x="6961632" y="181609"/>
                  </a:lnTo>
                  <a:lnTo>
                    <a:pt x="7006971" y="188722"/>
                  </a:lnTo>
                  <a:lnTo>
                    <a:pt x="7051802" y="195960"/>
                  </a:lnTo>
                  <a:lnTo>
                    <a:pt x="7096379" y="203326"/>
                  </a:lnTo>
                  <a:lnTo>
                    <a:pt x="7140448" y="210947"/>
                  </a:lnTo>
                  <a:lnTo>
                    <a:pt x="7207250" y="222757"/>
                  </a:lnTo>
                  <a:lnTo>
                    <a:pt x="7272528" y="234696"/>
                  </a:lnTo>
                  <a:lnTo>
                    <a:pt x="7336028" y="246887"/>
                  </a:lnTo>
                  <a:lnTo>
                    <a:pt x="7398131" y="259333"/>
                  </a:lnTo>
                  <a:lnTo>
                    <a:pt x="7458456" y="271906"/>
                  </a:lnTo>
                  <a:lnTo>
                    <a:pt x="7517384" y="284606"/>
                  </a:lnTo>
                  <a:lnTo>
                    <a:pt x="7574534" y="297560"/>
                  </a:lnTo>
                  <a:lnTo>
                    <a:pt x="7630159" y="310769"/>
                  </a:lnTo>
                  <a:lnTo>
                    <a:pt x="7684134" y="324103"/>
                  </a:lnTo>
                  <a:lnTo>
                    <a:pt x="7736586" y="337566"/>
                  </a:lnTo>
                  <a:lnTo>
                    <a:pt x="7787386" y="351154"/>
                  </a:lnTo>
                  <a:lnTo>
                    <a:pt x="7836534" y="364998"/>
                  </a:lnTo>
                  <a:lnTo>
                    <a:pt x="7884159" y="378968"/>
                  </a:lnTo>
                  <a:lnTo>
                    <a:pt x="7930134" y="393064"/>
                  </a:lnTo>
                  <a:lnTo>
                    <a:pt x="7974457" y="407288"/>
                  </a:lnTo>
                  <a:lnTo>
                    <a:pt x="8017256" y="421639"/>
                  </a:lnTo>
                  <a:lnTo>
                    <a:pt x="8058404" y="436245"/>
                  </a:lnTo>
                  <a:lnTo>
                    <a:pt x="8097900" y="450850"/>
                  </a:lnTo>
                  <a:lnTo>
                    <a:pt x="8135873" y="465581"/>
                  </a:lnTo>
                  <a:lnTo>
                    <a:pt x="8172069" y="480441"/>
                  </a:lnTo>
                  <a:lnTo>
                    <a:pt x="8239886" y="510539"/>
                  </a:lnTo>
                  <a:lnTo>
                    <a:pt x="8301100" y="541020"/>
                  </a:lnTo>
                  <a:lnTo>
                    <a:pt x="8355838" y="572007"/>
                  </a:lnTo>
                  <a:lnTo>
                    <a:pt x="8403971" y="603123"/>
                  </a:lnTo>
                  <a:lnTo>
                    <a:pt x="8445754" y="634619"/>
                  </a:lnTo>
                  <a:lnTo>
                    <a:pt x="8480933" y="666369"/>
                  </a:lnTo>
                  <a:lnTo>
                    <a:pt x="8509508" y="698373"/>
                  </a:lnTo>
                  <a:lnTo>
                    <a:pt x="8531606" y="730503"/>
                  </a:lnTo>
                  <a:lnTo>
                    <a:pt x="8552434" y="778891"/>
                  </a:lnTo>
                  <a:lnTo>
                    <a:pt x="8558403" y="827404"/>
                  </a:lnTo>
                  <a:lnTo>
                    <a:pt x="8557006" y="843660"/>
                  </a:lnTo>
                  <a:lnTo>
                    <a:pt x="8543163" y="892175"/>
                  </a:lnTo>
                  <a:lnTo>
                    <a:pt x="8514461" y="940561"/>
                  </a:lnTo>
                  <a:lnTo>
                    <a:pt x="8487029" y="972566"/>
                  </a:lnTo>
                  <a:lnTo>
                    <a:pt x="8452866" y="1004570"/>
                  </a:lnTo>
                  <a:lnTo>
                    <a:pt x="8412098" y="1036193"/>
                  </a:lnTo>
                  <a:lnTo>
                    <a:pt x="8364728" y="1067688"/>
                  </a:lnTo>
                  <a:lnTo>
                    <a:pt x="8310625" y="1098803"/>
                  </a:lnTo>
                  <a:lnTo>
                    <a:pt x="8249792" y="1129664"/>
                  </a:lnTo>
                  <a:lnTo>
                    <a:pt x="8182229" y="1160145"/>
                  </a:lnTo>
                  <a:lnTo>
                    <a:pt x="8146034" y="1175130"/>
                  </a:lnTo>
                  <a:lnTo>
                    <a:pt x="8108061" y="1190117"/>
                  </a:lnTo>
                  <a:lnTo>
                    <a:pt x="8068436" y="1204976"/>
                  </a:lnTo>
                  <a:lnTo>
                    <a:pt x="8027034" y="1219707"/>
                  </a:lnTo>
                  <a:lnTo>
                    <a:pt x="7984109" y="1234312"/>
                  </a:lnTo>
                  <a:lnTo>
                    <a:pt x="7939405" y="1248791"/>
                  </a:lnTo>
                  <a:lnTo>
                    <a:pt x="7892923" y="1263014"/>
                  </a:lnTo>
                  <a:lnTo>
                    <a:pt x="7844917" y="1277238"/>
                  </a:lnTo>
                  <a:lnTo>
                    <a:pt x="7795133" y="1291335"/>
                  </a:lnTo>
                  <a:lnTo>
                    <a:pt x="7743698" y="1305178"/>
                  </a:lnTo>
                  <a:lnTo>
                    <a:pt x="7690611" y="1319022"/>
                  </a:lnTo>
                  <a:lnTo>
                    <a:pt x="7635748" y="1332610"/>
                  </a:lnTo>
                  <a:lnTo>
                    <a:pt x="7579233" y="1345946"/>
                  </a:lnTo>
                  <a:lnTo>
                    <a:pt x="7520940" y="1359280"/>
                  </a:lnTo>
                  <a:lnTo>
                    <a:pt x="7460996" y="1372361"/>
                  </a:lnTo>
                  <a:lnTo>
                    <a:pt x="7422769" y="1380362"/>
                  </a:lnTo>
                  <a:lnTo>
                    <a:pt x="7384034" y="1388363"/>
                  </a:lnTo>
                  <a:lnTo>
                    <a:pt x="7344790" y="1396237"/>
                  </a:lnTo>
                  <a:lnTo>
                    <a:pt x="7305167" y="1403857"/>
                  </a:lnTo>
                  <a:lnTo>
                    <a:pt x="7265034" y="1411477"/>
                  </a:lnTo>
                  <a:lnTo>
                    <a:pt x="7224521" y="1418971"/>
                  </a:lnTo>
                  <a:lnTo>
                    <a:pt x="7183500" y="1426336"/>
                  </a:lnTo>
                  <a:lnTo>
                    <a:pt x="7142098" y="1433702"/>
                  </a:lnTo>
                  <a:lnTo>
                    <a:pt x="7100315" y="1440814"/>
                  </a:lnTo>
                  <a:lnTo>
                    <a:pt x="7058025" y="1447800"/>
                  </a:lnTo>
                  <a:lnTo>
                    <a:pt x="7015353" y="1454784"/>
                  </a:lnTo>
                  <a:lnTo>
                    <a:pt x="6972300" y="1461516"/>
                  </a:lnTo>
                  <a:lnTo>
                    <a:pt x="6928865" y="1468247"/>
                  </a:lnTo>
                  <a:lnTo>
                    <a:pt x="6885050" y="1474724"/>
                  </a:lnTo>
                  <a:lnTo>
                    <a:pt x="6840855" y="1481201"/>
                  </a:lnTo>
                  <a:lnTo>
                    <a:pt x="6796278" y="1487551"/>
                  </a:lnTo>
                  <a:lnTo>
                    <a:pt x="6751192" y="1493774"/>
                  </a:lnTo>
                  <a:lnTo>
                    <a:pt x="6705981" y="1499870"/>
                  </a:lnTo>
                  <a:lnTo>
                    <a:pt x="6660261" y="1505838"/>
                  </a:lnTo>
                  <a:lnTo>
                    <a:pt x="6614159" y="1511680"/>
                  </a:lnTo>
                  <a:lnTo>
                    <a:pt x="6567805" y="1517396"/>
                  </a:lnTo>
                  <a:lnTo>
                    <a:pt x="6521069" y="1522983"/>
                  </a:lnTo>
                  <a:lnTo>
                    <a:pt x="6474079" y="1528445"/>
                  </a:lnTo>
                  <a:lnTo>
                    <a:pt x="6426708" y="1533778"/>
                  </a:lnTo>
                  <a:lnTo>
                    <a:pt x="6379083" y="1538985"/>
                  </a:lnTo>
                  <a:lnTo>
                    <a:pt x="6331077" y="1544193"/>
                  </a:lnTo>
                  <a:lnTo>
                    <a:pt x="6282817" y="1549146"/>
                  </a:lnTo>
                  <a:lnTo>
                    <a:pt x="6234175" y="1553972"/>
                  </a:lnTo>
                  <a:lnTo>
                    <a:pt x="6185408" y="1558798"/>
                  </a:lnTo>
                  <a:lnTo>
                    <a:pt x="6136259" y="1563370"/>
                  </a:lnTo>
                  <a:lnTo>
                    <a:pt x="6086729" y="1567814"/>
                  </a:lnTo>
                  <a:lnTo>
                    <a:pt x="6037071" y="1572259"/>
                  </a:lnTo>
                  <a:lnTo>
                    <a:pt x="5987161" y="1576451"/>
                  </a:lnTo>
                  <a:lnTo>
                    <a:pt x="5936995" y="1580642"/>
                  </a:lnTo>
                  <a:lnTo>
                    <a:pt x="5886449" y="1584578"/>
                  </a:lnTo>
                  <a:lnTo>
                    <a:pt x="5835777" y="1588516"/>
                  </a:lnTo>
                  <a:lnTo>
                    <a:pt x="5784849" y="1592199"/>
                  </a:lnTo>
                  <a:lnTo>
                    <a:pt x="5733669" y="1595881"/>
                  </a:lnTo>
                  <a:lnTo>
                    <a:pt x="5682361" y="1599310"/>
                  </a:lnTo>
                  <a:lnTo>
                    <a:pt x="5630798" y="1602739"/>
                  </a:lnTo>
                  <a:lnTo>
                    <a:pt x="5578983" y="1605914"/>
                  </a:lnTo>
                  <a:lnTo>
                    <a:pt x="5526913" y="1609089"/>
                  </a:lnTo>
                  <a:lnTo>
                    <a:pt x="5474716" y="1612010"/>
                  </a:lnTo>
                  <a:lnTo>
                    <a:pt x="5422392" y="1614931"/>
                  </a:lnTo>
                  <a:lnTo>
                    <a:pt x="5369814" y="1617599"/>
                  </a:lnTo>
                  <a:lnTo>
                    <a:pt x="5317109" y="1620266"/>
                  </a:lnTo>
                  <a:lnTo>
                    <a:pt x="5264149" y="1622678"/>
                  </a:lnTo>
                  <a:lnTo>
                    <a:pt x="5211064" y="1625092"/>
                  </a:lnTo>
                  <a:lnTo>
                    <a:pt x="5157850" y="1627251"/>
                  </a:lnTo>
                  <a:lnTo>
                    <a:pt x="5104511" y="1629409"/>
                  </a:lnTo>
                  <a:lnTo>
                    <a:pt x="5050917" y="1631314"/>
                  </a:lnTo>
                  <a:lnTo>
                    <a:pt x="4997322" y="1633220"/>
                  </a:lnTo>
                  <a:lnTo>
                    <a:pt x="4943602" y="1634871"/>
                  </a:lnTo>
                  <a:lnTo>
                    <a:pt x="4889627" y="1636395"/>
                  </a:lnTo>
                  <a:lnTo>
                    <a:pt x="4835652" y="1637919"/>
                  </a:lnTo>
                  <a:lnTo>
                    <a:pt x="4781549" y="1639188"/>
                  </a:lnTo>
                  <a:lnTo>
                    <a:pt x="4727320" y="1640331"/>
                  </a:lnTo>
                  <a:lnTo>
                    <a:pt x="4672965" y="1641348"/>
                  </a:lnTo>
                  <a:lnTo>
                    <a:pt x="4618609" y="1642236"/>
                  </a:lnTo>
                  <a:lnTo>
                    <a:pt x="4564125" y="1642999"/>
                  </a:lnTo>
                  <a:lnTo>
                    <a:pt x="4509516" y="1643633"/>
                  </a:lnTo>
                  <a:lnTo>
                    <a:pt x="4454906" y="1644142"/>
                  </a:lnTo>
                  <a:lnTo>
                    <a:pt x="4400296" y="1644523"/>
                  </a:lnTo>
                  <a:lnTo>
                    <a:pt x="4345559" y="1644777"/>
                  </a:lnTo>
                  <a:lnTo>
                    <a:pt x="4290695" y="1644903"/>
                  </a:lnTo>
                  <a:lnTo>
                    <a:pt x="4235958" y="1644777"/>
                  </a:lnTo>
                  <a:lnTo>
                    <a:pt x="4181093" y="1644650"/>
                  </a:lnTo>
                  <a:lnTo>
                    <a:pt x="4126229" y="1644396"/>
                  </a:lnTo>
                  <a:lnTo>
                    <a:pt x="4071239" y="1643887"/>
                  </a:lnTo>
                  <a:lnTo>
                    <a:pt x="4016375" y="1643379"/>
                  </a:lnTo>
                  <a:lnTo>
                    <a:pt x="3961384" y="1642618"/>
                  </a:lnTo>
                  <a:lnTo>
                    <a:pt x="3906519" y="1641728"/>
                  </a:lnTo>
                  <a:lnTo>
                    <a:pt x="3851529" y="1640712"/>
                  </a:lnTo>
                  <a:lnTo>
                    <a:pt x="3796665" y="1639697"/>
                  </a:lnTo>
                  <a:lnTo>
                    <a:pt x="3741801" y="1638427"/>
                  </a:lnTo>
                  <a:lnTo>
                    <a:pt x="3686937" y="1637029"/>
                  </a:lnTo>
                  <a:lnTo>
                    <a:pt x="3632073" y="1635378"/>
                  </a:lnTo>
                  <a:lnTo>
                    <a:pt x="3577336" y="1633727"/>
                  </a:lnTo>
                  <a:lnTo>
                    <a:pt x="3522472" y="1631950"/>
                  </a:lnTo>
                  <a:lnTo>
                    <a:pt x="3467862" y="1629918"/>
                  </a:lnTo>
                  <a:lnTo>
                    <a:pt x="3413252" y="1627885"/>
                  </a:lnTo>
                  <a:lnTo>
                    <a:pt x="3358641" y="1625600"/>
                  </a:lnTo>
                  <a:lnTo>
                    <a:pt x="3304159" y="1623186"/>
                  </a:lnTo>
                  <a:lnTo>
                    <a:pt x="3249676" y="1620774"/>
                  </a:lnTo>
                  <a:lnTo>
                    <a:pt x="3195447" y="1618106"/>
                  </a:lnTo>
                  <a:lnTo>
                    <a:pt x="3141217" y="1615185"/>
                  </a:lnTo>
                  <a:lnTo>
                    <a:pt x="3086989" y="1612264"/>
                  </a:lnTo>
                  <a:lnTo>
                    <a:pt x="3033014" y="1609217"/>
                  </a:lnTo>
                  <a:lnTo>
                    <a:pt x="2979039" y="1605914"/>
                  </a:lnTo>
                  <a:lnTo>
                    <a:pt x="2925317" y="1602612"/>
                  </a:lnTo>
                  <a:lnTo>
                    <a:pt x="2871597" y="1599056"/>
                  </a:lnTo>
                  <a:lnTo>
                    <a:pt x="2818129" y="1595374"/>
                  </a:lnTo>
                  <a:lnTo>
                    <a:pt x="390906" y="2067814"/>
                  </a:lnTo>
                  <a:close/>
                </a:path>
              </a:pathLst>
            </a:custGeom>
            <a:ln w="28956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370307" y="3794759"/>
            <a:ext cx="1118615" cy="1117091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773400" y="3791711"/>
            <a:ext cx="1117092" cy="1117091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5601461" y="4976876"/>
            <a:ext cx="6534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5F5F5F"/>
                </a:solidFill>
                <a:latin typeface="Calibri"/>
                <a:cs typeface="Calibri"/>
              </a:rPr>
              <a:t>V</a:t>
            </a:r>
            <a:r>
              <a:rPr dirty="0" sz="2400" spc="-80" b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5F5F5F"/>
                </a:solidFill>
                <a:latin typeface="Calibri"/>
                <a:cs typeface="Calibri"/>
              </a:rPr>
              <a:t>5.0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087739" y="4976876"/>
            <a:ext cx="6534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5F5F5F"/>
                </a:solidFill>
                <a:latin typeface="Calibri"/>
                <a:cs typeface="Calibri"/>
              </a:rPr>
              <a:t>V</a:t>
            </a:r>
            <a:r>
              <a:rPr dirty="0" sz="2400" spc="-80" b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5F5F5F"/>
                </a:solidFill>
                <a:latin typeface="Calibri"/>
                <a:cs typeface="Calibri"/>
              </a:rPr>
              <a:t>6.0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2599289" y="4976876"/>
            <a:ext cx="6534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5F5F5F"/>
                </a:solidFill>
                <a:latin typeface="Calibri"/>
                <a:cs typeface="Calibri"/>
              </a:rPr>
              <a:t>V</a:t>
            </a:r>
            <a:r>
              <a:rPr dirty="0" sz="2400" spc="-80" b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5F5F5F"/>
                </a:solidFill>
                <a:latin typeface="Calibri"/>
                <a:cs typeface="Calibri"/>
              </a:rPr>
              <a:t>4.0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002127" y="4914087"/>
            <a:ext cx="65341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5F5F5F"/>
                </a:solidFill>
                <a:latin typeface="Calibri"/>
                <a:cs typeface="Calibri"/>
              </a:rPr>
              <a:t>V</a:t>
            </a:r>
            <a:r>
              <a:rPr dirty="0" sz="2400" spc="-80" b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5F5F5F"/>
                </a:solidFill>
                <a:latin typeface="Calibri"/>
                <a:cs typeface="Calibri"/>
              </a:rPr>
              <a:t>6.0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349244" y="2025142"/>
            <a:ext cx="5749925" cy="1306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508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solidFill>
                  <a:srgbClr val="5F5F5F"/>
                </a:solidFill>
                <a:latin typeface="Calibri"/>
                <a:cs typeface="Calibri"/>
              </a:rPr>
              <a:t>My </a:t>
            </a:r>
            <a:r>
              <a:rPr dirty="0" sz="2100" spc="-10">
                <a:solidFill>
                  <a:srgbClr val="5F5F5F"/>
                </a:solidFill>
                <a:latin typeface="Calibri"/>
                <a:cs typeface="Calibri"/>
              </a:rPr>
              <a:t>Application </a:t>
            </a:r>
            <a:r>
              <a:rPr dirty="0" sz="2100" spc="-5">
                <a:solidFill>
                  <a:srgbClr val="5F5F5F"/>
                </a:solidFill>
                <a:latin typeface="Calibri"/>
                <a:cs typeface="Calibri"/>
              </a:rPr>
              <a:t>is </a:t>
            </a:r>
            <a:r>
              <a:rPr dirty="0" sz="2100" spc="-20">
                <a:solidFill>
                  <a:srgbClr val="5F5F5F"/>
                </a:solidFill>
                <a:latin typeface="Calibri"/>
                <a:cs typeface="Calibri"/>
              </a:rPr>
              <a:t>working </a:t>
            </a:r>
            <a:r>
              <a:rPr dirty="0" sz="2100" spc="-5">
                <a:solidFill>
                  <a:srgbClr val="5F5F5F"/>
                </a:solidFill>
                <a:latin typeface="Calibri"/>
                <a:cs typeface="Calibri"/>
              </a:rPr>
              <a:t>in </a:t>
            </a:r>
            <a:r>
              <a:rPr dirty="0" sz="2100" spc="-25">
                <a:solidFill>
                  <a:srgbClr val="5F5F5F"/>
                </a:solidFill>
                <a:latin typeface="Calibri"/>
                <a:cs typeface="Calibri"/>
              </a:rPr>
              <a:t>my </a:t>
            </a:r>
            <a:r>
              <a:rPr dirty="0" sz="2100" spc="-20">
                <a:solidFill>
                  <a:srgbClr val="5F5F5F"/>
                </a:solidFill>
                <a:latin typeface="Calibri"/>
                <a:cs typeface="Calibri"/>
              </a:rPr>
              <a:t>laptop </a:t>
            </a:r>
            <a:r>
              <a:rPr dirty="0" sz="2100">
                <a:solidFill>
                  <a:srgbClr val="5F5F5F"/>
                </a:solidFill>
                <a:latin typeface="Calibri"/>
                <a:cs typeface="Calibri"/>
              </a:rPr>
              <a:t>but </a:t>
            </a:r>
            <a:r>
              <a:rPr dirty="0" sz="2100" spc="-5">
                <a:solidFill>
                  <a:srgbClr val="5F5F5F"/>
                </a:solidFill>
                <a:latin typeface="Calibri"/>
                <a:cs typeface="Calibri"/>
              </a:rPr>
              <a:t>not </a:t>
            </a:r>
            <a:r>
              <a:rPr dirty="0" sz="2100">
                <a:solidFill>
                  <a:srgbClr val="5F5F5F"/>
                </a:solidFill>
                <a:latin typeface="Calibri"/>
                <a:cs typeface="Calibri"/>
              </a:rPr>
              <a:t>in </a:t>
            </a:r>
            <a:r>
              <a:rPr dirty="0" sz="2100" spc="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100" spc="-20">
                <a:solidFill>
                  <a:srgbClr val="5F5F5F"/>
                </a:solidFill>
                <a:latin typeface="Calibri"/>
                <a:cs typeface="Calibri"/>
              </a:rPr>
              <a:t>testing</a:t>
            </a:r>
            <a:r>
              <a:rPr dirty="0" sz="21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100" spc="-5">
                <a:solidFill>
                  <a:srgbClr val="5F5F5F"/>
                </a:solidFill>
                <a:latin typeface="Calibri"/>
                <a:cs typeface="Calibri"/>
              </a:rPr>
              <a:t>or</a:t>
            </a:r>
            <a:r>
              <a:rPr dirty="0" sz="2100" spc="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100" spc="-20">
                <a:solidFill>
                  <a:srgbClr val="5F5F5F"/>
                </a:solidFill>
                <a:latin typeface="Calibri"/>
                <a:cs typeface="Calibri"/>
              </a:rPr>
              <a:t>production</a:t>
            </a:r>
            <a:r>
              <a:rPr dirty="0" sz="2100" spc="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100" spc="-25">
                <a:solidFill>
                  <a:srgbClr val="5F5F5F"/>
                </a:solidFill>
                <a:latin typeface="Calibri"/>
                <a:cs typeface="Calibri"/>
              </a:rPr>
              <a:t>environment</a:t>
            </a:r>
            <a:r>
              <a:rPr dirty="0" sz="21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100" spc="-10">
                <a:solidFill>
                  <a:srgbClr val="5F5F5F"/>
                </a:solidFill>
                <a:latin typeface="Calibri"/>
                <a:cs typeface="Calibri"/>
              </a:rPr>
              <a:t>because</a:t>
            </a:r>
            <a:r>
              <a:rPr dirty="0" sz="2100" spc="-4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100" spc="-5">
                <a:solidFill>
                  <a:srgbClr val="5F5F5F"/>
                </a:solidFill>
                <a:latin typeface="Calibri"/>
                <a:cs typeface="Calibri"/>
              </a:rPr>
              <a:t>of</a:t>
            </a:r>
            <a:r>
              <a:rPr dirty="0" sz="21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dirty="0" sz="2100" spc="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100" spc="-5">
                <a:solidFill>
                  <a:srgbClr val="5F5F5F"/>
                </a:solidFill>
                <a:latin typeface="Calibri"/>
                <a:cs typeface="Calibri"/>
              </a:rPr>
              <a:t>runtime</a:t>
            </a:r>
            <a:r>
              <a:rPr dirty="0" sz="2100" spc="-5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100" spc="-5">
                <a:solidFill>
                  <a:srgbClr val="5F5F5F"/>
                </a:solidFill>
                <a:latin typeface="Calibri"/>
                <a:cs typeface="Calibri"/>
              </a:rPr>
              <a:t>drift,</a:t>
            </a:r>
            <a:r>
              <a:rPr dirty="0" sz="2100" spc="-4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100" spc="-25">
                <a:solidFill>
                  <a:srgbClr val="5F5F5F"/>
                </a:solidFill>
                <a:latin typeface="Calibri"/>
                <a:cs typeface="Calibri"/>
              </a:rPr>
              <a:t>configuration</a:t>
            </a:r>
            <a:r>
              <a:rPr dirty="0" sz="2100" spc="4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100" spc="-10">
                <a:solidFill>
                  <a:srgbClr val="5F5F5F"/>
                </a:solidFill>
                <a:latin typeface="Calibri"/>
                <a:cs typeface="Calibri"/>
              </a:rPr>
              <a:t>drift</a:t>
            </a:r>
            <a:r>
              <a:rPr dirty="0" sz="21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100" spc="-5">
                <a:solidFill>
                  <a:srgbClr val="5F5F5F"/>
                </a:solidFill>
                <a:latin typeface="Calibri"/>
                <a:cs typeface="Calibri"/>
              </a:rPr>
              <a:t>or</a:t>
            </a:r>
            <a:r>
              <a:rPr dirty="0" sz="21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100" spc="-5">
                <a:solidFill>
                  <a:srgbClr val="5F5F5F"/>
                </a:solidFill>
                <a:latin typeface="Calibri"/>
                <a:cs typeface="Calibri"/>
              </a:rPr>
              <a:t>dependency</a:t>
            </a:r>
            <a:r>
              <a:rPr dirty="0" sz="2100" spc="-4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100" spc="-5">
                <a:solidFill>
                  <a:srgbClr val="5F5F5F"/>
                </a:solidFill>
                <a:latin typeface="Calibri"/>
                <a:cs typeface="Calibri"/>
              </a:rPr>
              <a:t>drift.</a:t>
            </a:r>
            <a:endParaRPr sz="21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2100" spc="-5">
                <a:solidFill>
                  <a:srgbClr val="5F5F5F"/>
                </a:solidFill>
                <a:latin typeface="Calibri"/>
                <a:cs typeface="Calibri"/>
              </a:rPr>
              <a:t>So</a:t>
            </a:r>
            <a:r>
              <a:rPr dirty="0" sz="2100" spc="-4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100" spc="-15">
                <a:solidFill>
                  <a:srgbClr val="5F5F5F"/>
                </a:solidFill>
                <a:latin typeface="Calibri"/>
                <a:cs typeface="Calibri"/>
              </a:rPr>
              <a:t>how </a:t>
            </a:r>
            <a:r>
              <a:rPr dirty="0" sz="2100" spc="-20">
                <a:solidFill>
                  <a:srgbClr val="5F5F5F"/>
                </a:solidFill>
                <a:latin typeface="Calibri"/>
                <a:cs typeface="Calibri"/>
              </a:rPr>
              <a:t>to</a:t>
            </a:r>
            <a:r>
              <a:rPr dirty="0" sz="2100" spc="-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100" spc="-5">
                <a:solidFill>
                  <a:srgbClr val="5F5F5F"/>
                </a:solidFill>
                <a:latin typeface="Calibri"/>
                <a:cs typeface="Calibri"/>
              </a:rPr>
              <a:t>sort</a:t>
            </a:r>
            <a:r>
              <a:rPr dirty="0" sz="21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5F5F5F"/>
                </a:solidFill>
                <a:latin typeface="Calibri"/>
                <a:cs typeface="Calibri"/>
              </a:rPr>
              <a:t>this</a:t>
            </a:r>
            <a:r>
              <a:rPr dirty="0" sz="21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100" spc="-5">
                <a:solidFill>
                  <a:srgbClr val="5F5F5F"/>
                </a:solidFill>
                <a:latin typeface="Calibri"/>
                <a:cs typeface="Calibri"/>
              </a:rPr>
              <a:t>out?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046988" y="9441178"/>
            <a:ext cx="2303145" cy="818515"/>
            <a:chOff x="1046988" y="9441178"/>
            <a:chExt cx="2303145" cy="818515"/>
          </a:xfrm>
        </p:grpSpPr>
        <p:sp>
          <p:nvSpPr>
            <p:cNvPr id="38" name="object 38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2276856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2276856" y="792480"/>
                  </a:lnTo>
                  <a:lnTo>
                    <a:pt x="2276856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0" y="792480"/>
                  </a:moveTo>
                  <a:lnTo>
                    <a:pt x="2276856" y="792480"/>
                  </a:lnTo>
                  <a:lnTo>
                    <a:pt x="2276856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25907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5736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16421100" y="0"/>
                </a:moveTo>
                <a:lnTo>
                  <a:pt x="0" y="0"/>
                </a:lnTo>
                <a:lnTo>
                  <a:pt x="0" y="28955"/>
                </a:lnTo>
                <a:lnTo>
                  <a:pt x="16421100" y="28955"/>
                </a:lnTo>
                <a:lnTo>
                  <a:pt x="1642110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7361" y="599312"/>
            <a:ext cx="9943465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/>
              <a:t>How</a:t>
            </a:r>
            <a:r>
              <a:rPr dirty="0" sz="5600" spc="-30"/>
              <a:t> </a:t>
            </a:r>
            <a:r>
              <a:rPr dirty="0" sz="5600" spc="-10"/>
              <a:t>Containers</a:t>
            </a:r>
            <a:r>
              <a:rPr dirty="0" sz="5600" spc="-75"/>
              <a:t> </a:t>
            </a:r>
            <a:r>
              <a:rPr dirty="0" sz="5600"/>
              <a:t>Solve</a:t>
            </a:r>
            <a:r>
              <a:rPr dirty="0" sz="5600" spc="-20"/>
              <a:t> </a:t>
            </a:r>
            <a:r>
              <a:rPr dirty="0" sz="5600" spc="-5"/>
              <a:t>That</a:t>
            </a:r>
            <a:r>
              <a:rPr dirty="0" sz="5600" spc="-100"/>
              <a:t> </a:t>
            </a:r>
            <a:r>
              <a:rPr dirty="0" sz="5600"/>
              <a:t>Issue?</a:t>
            </a:r>
            <a:endParaRPr sz="5600"/>
          </a:p>
        </p:txBody>
      </p:sp>
      <p:sp>
        <p:nvSpPr>
          <p:cNvPr id="4" name="object 4"/>
          <p:cNvSpPr/>
          <p:nvPr/>
        </p:nvSpPr>
        <p:spPr>
          <a:xfrm>
            <a:off x="1297686" y="1888998"/>
            <a:ext cx="8183880" cy="1910714"/>
          </a:xfrm>
          <a:custGeom>
            <a:avLst/>
            <a:gdLst/>
            <a:ahLst/>
            <a:cxnLst/>
            <a:rect l="l" t="t" r="r" b="b"/>
            <a:pathLst>
              <a:path w="8183880" h="1910714">
                <a:moveTo>
                  <a:pt x="970026" y="1910588"/>
                </a:moveTo>
                <a:lnTo>
                  <a:pt x="1384427" y="1454150"/>
                </a:lnTo>
                <a:lnTo>
                  <a:pt x="1317497" y="1441957"/>
                </a:lnTo>
                <a:lnTo>
                  <a:pt x="1252093" y="1429384"/>
                </a:lnTo>
                <a:lnTo>
                  <a:pt x="1188465" y="1416684"/>
                </a:lnTo>
                <a:lnTo>
                  <a:pt x="1126363" y="1403730"/>
                </a:lnTo>
                <a:lnTo>
                  <a:pt x="1066038" y="1390650"/>
                </a:lnTo>
                <a:lnTo>
                  <a:pt x="1007237" y="1377187"/>
                </a:lnTo>
                <a:lnTo>
                  <a:pt x="950087" y="1363726"/>
                </a:lnTo>
                <a:lnTo>
                  <a:pt x="894714" y="1349882"/>
                </a:lnTo>
                <a:lnTo>
                  <a:pt x="840866" y="1335912"/>
                </a:lnTo>
                <a:lnTo>
                  <a:pt x="788669" y="1321816"/>
                </a:lnTo>
                <a:lnTo>
                  <a:pt x="738124" y="1307465"/>
                </a:lnTo>
                <a:lnTo>
                  <a:pt x="689356" y="1292986"/>
                </a:lnTo>
                <a:lnTo>
                  <a:pt x="642112" y="1278381"/>
                </a:lnTo>
                <a:lnTo>
                  <a:pt x="596519" y="1263523"/>
                </a:lnTo>
                <a:lnTo>
                  <a:pt x="552703" y="1248536"/>
                </a:lnTo>
                <a:lnTo>
                  <a:pt x="510413" y="1233424"/>
                </a:lnTo>
                <a:lnTo>
                  <a:pt x="469900" y="1218183"/>
                </a:lnTo>
                <a:lnTo>
                  <a:pt x="431038" y="1202817"/>
                </a:lnTo>
                <a:lnTo>
                  <a:pt x="393700" y="1187323"/>
                </a:lnTo>
                <a:lnTo>
                  <a:pt x="358139" y="1171575"/>
                </a:lnTo>
                <a:lnTo>
                  <a:pt x="292100" y="1139952"/>
                </a:lnTo>
                <a:lnTo>
                  <a:pt x="232663" y="1107821"/>
                </a:lnTo>
                <a:lnTo>
                  <a:pt x="179958" y="1075308"/>
                </a:lnTo>
                <a:lnTo>
                  <a:pt x="133984" y="1042416"/>
                </a:lnTo>
                <a:lnTo>
                  <a:pt x="94741" y="1009142"/>
                </a:lnTo>
                <a:lnTo>
                  <a:pt x="62229" y="975741"/>
                </a:lnTo>
                <a:lnTo>
                  <a:pt x="36575" y="942085"/>
                </a:lnTo>
                <a:lnTo>
                  <a:pt x="17652" y="908303"/>
                </a:lnTo>
                <a:lnTo>
                  <a:pt x="1904" y="857376"/>
                </a:lnTo>
                <a:lnTo>
                  <a:pt x="0" y="823341"/>
                </a:lnTo>
                <a:lnTo>
                  <a:pt x="1650" y="806323"/>
                </a:lnTo>
                <a:lnTo>
                  <a:pt x="16636" y="755269"/>
                </a:lnTo>
                <a:lnTo>
                  <a:pt x="35305" y="721359"/>
                </a:lnTo>
                <a:lnTo>
                  <a:pt x="60705" y="687577"/>
                </a:lnTo>
                <a:lnTo>
                  <a:pt x="93090" y="653923"/>
                </a:lnTo>
                <a:lnTo>
                  <a:pt x="132333" y="620649"/>
                </a:lnTo>
                <a:lnTo>
                  <a:pt x="178561" y="587501"/>
                </a:lnTo>
                <a:lnTo>
                  <a:pt x="231647" y="554735"/>
                </a:lnTo>
                <a:lnTo>
                  <a:pt x="291719" y="522224"/>
                </a:lnTo>
                <a:lnTo>
                  <a:pt x="358647" y="490220"/>
                </a:lnTo>
                <a:lnTo>
                  <a:pt x="394715" y="474345"/>
                </a:lnTo>
                <a:lnTo>
                  <a:pt x="432688" y="458597"/>
                </a:lnTo>
                <a:lnTo>
                  <a:pt x="472186" y="442975"/>
                </a:lnTo>
                <a:lnTo>
                  <a:pt x="513588" y="427608"/>
                </a:lnTo>
                <a:lnTo>
                  <a:pt x="556640" y="412242"/>
                </a:lnTo>
                <a:lnTo>
                  <a:pt x="601599" y="397001"/>
                </a:lnTo>
                <a:lnTo>
                  <a:pt x="648207" y="382016"/>
                </a:lnTo>
                <a:lnTo>
                  <a:pt x="696468" y="367029"/>
                </a:lnTo>
                <a:lnTo>
                  <a:pt x="746632" y="352298"/>
                </a:lnTo>
                <a:lnTo>
                  <a:pt x="798449" y="337693"/>
                </a:lnTo>
                <a:lnTo>
                  <a:pt x="852169" y="323342"/>
                </a:lnTo>
                <a:lnTo>
                  <a:pt x="907541" y="309118"/>
                </a:lnTo>
                <a:lnTo>
                  <a:pt x="964691" y="295021"/>
                </a:lnTo>
                <a:lnTo>
                  <a:pt x="1023619" y="281177"/>
                </a:lnTo>
                <a:lnTo>
                  <a:pt x="1062863" y="272287"/>
                </a:lnTo>
                <a:lnTo>
                  <a:pt x="1102614" y="263525"/>
                </a:lnTo>
                <a:lnTo>
                  <a:pt x="1142872" y="254888"/>
                </a:lnTo>
                <a:lnTo>
                  <a:pt x="1183513" y="246379"/>
                </a:lnTo>
                <a:lnTo>
                  <a:pt x="1224661" y="238125"/>
                </a:lnTo>
                <a:lnTo>
                  <a:pt x="1266316" y="229870"/>
                </a:lnTo>
                <a:lnTo>
                  <a:pt x="1308353" y="221869"/>
                </a:lnTo>
                <a:lnTo>
                  <a:pt x="1350771" y="213868"/>
                </a:lnTo>
                <a:lnTo>
                  <a:pt x="1393697" y="206121"/>
                </a:lnTo>
                <a:lnTo>
                  <a:pt x="1437132" y="198500"/>
                </a:lnTo>
                <a:lnTo>
                  <a:pt x="1480820" y="191007"/>
                </a:lnTo>
                <a:lnTo>
                  <a:pt x="1525015" y="183642"/>
                </a:lnTo>
                <a:lnTo>
                  <a:pt x="1569593" y="176529"/>
                </a:lnTo>
                <a:lnTo>
                  <a:pt x="1614551" y="169418"/>
                </a:lnTo>
                <a:lnTo>
                  <a:pt x="1660016" y="162559"/>
                </a:lnTo>
                <a:lnTo>
                  <a:pt x="1705737" y="155701"/>
                </a:lnTo>
                <a:lnTo>
                  <a:pt x="1751838" y="149098"/>
                </a:lnTo>
                <a:lnTo>
                  <a:pt x="1798320" y="142621"/>
                </a:lnTo>
                <a:lnTo>
                  <a:pt x="1845056" y="136271"/>
                </a:lnTo>
                <a:lnTo>
                  <a:pt x="1892300" y="130048"/>
                </a:lnTo>
                <a:lnTo>
                  <a:pt x="1939797" y="123951"/>
                </a:lnTo>
                <a:lnTo>
                  <a:pt x="1987550" y="118109"/>
                </a:lnTo>
                <a:lnTo>
                  <a:pt x="2035810" y="112268"/>
                </a:lnTo>
                <a:lnTo>
                  <a:pt x="2084197" y="106679"/>
                </a:lnTo>
                <a:lnTo>
                  <a:pt x="2132965" y="101219"/>
                </a:lnTo>
                <a:lnTo>
                  <a:pt x="2182114" y="95884"/>
                </a:lnTo>
                <a:lnTo>
                  <a:pt x="2231516" y="90677"/>
                </a:lnTo>
                <a:lnTo>
                  <a:pt x="2281174" y="85598"/>
                </a:lnTo>
                <a:lnTo>
                  <a:pt x="2331085" y="80645"/>
                </a:lnTo>
                <a:lnTo>
                  <a:pt x="2381250" y="75946"/>
                </a:lnTo>
                <a:lnTo>
                  <a:pt x="2431668" y="71247"/>
                </a:lnTo>
                <a:lnTo>
                  <a:pt x="2482468" y="66801"/>
                </a:lnTo>
                <a:lnTo>
                  <a:pt x="2533396" y="62483"/>
                </a:lnTo>
                <a:lnTo>
                  <a:pt x="2584577" y="58293"/>
                </a:lnTo>
                <a:lnTo>
                  <a:pt x="2636012" y="54228"/>
                </a:lnTo>
                <a:lnTo>
                  <a:pt x="2687574" y="50292"/>
                </a:lnTo>
                <a:lnTo>
                  <a:pt x="2739516" y="46608"/>
                </a:lnTo>
                <a:lnTo>
                  <a:pt x="2791587" y="42925"/>
                </a:lnTo>
                <a:lnTo>
                  <a:pt x="2843784" y="39497"/>
                </a:lnTo>
                <a:lnTo>
                  <a:pt x="2896235" y="36195"/>
                </a:lnTo>
                <a:lnTo>
                  <a:pt x="2948940" y="33020"/>
                </a:lnTo>
                <a:lnTo>
                  <a:pt x="3001644" y="29972"/>
                </a:lnTo>
                <a:lnTo>
                  <a:pt x="3054730" y="27050"/>
                </a:lnTo>
                <a:lnTo>
                  <a:pt x="3107816" y="24383"/>
                </a:lnTo>
                <a:lnTo>
                  <a:pt x="3161029" y="21717"/>
                </a:lnTo>
                <a:lnTo>
                  <a:pt x="3214497" y="19303"/>
                </a:lnTo>
                <a:lnTo>
                  <a:pt x="3268091" y="17018"/>
                </a:lnTo>
                <a:lnTo>
                  <a:pt x="3321812" y="14858"/>
                </a:lnTo>
                <a:lnTo>
                  <a:pt x="3375533" y="12826"/>
                </a:lnTo>
                <a:lnTo>
                  <a:pt x="3429508" y="10922"/>
                </a:lnTo>
                <a:lnTo>
                  <a:pt x="3483483" y="9271"/>
                </a:lnTo>
                <a:lnTo>
                  <a:pt x="3537585" y="7620"/>
                </a:lnTo>
                <a:lnTo>
                  <a:pt x="3591814" y="6223"/>
                </a:lnTo>
                <a:lnTo>
                  <a:pt x="3646169" y="4952"/>
                </a:lnTo>
                <a:lnTo>
                  <a:pt x="3700526" y="3809"/>
                </a:lnTo>
                <a:lnTo>
                  <a:pt x="3754881" y="2794"/>
                </a:lnTo>
                <a:lnTo>
                  <a:pt x="3809365" y="2031"/>
                </a:lnTo>
                <a:lnTo>
                  <a:pt x="3863975" y="1270"/>
                </a:lnTo>
                <a:lnTo>
                  <a:pt x="3918458" y="761"/>
                </a:lnTo>
                <a:lnTo>
                  <a:pt x="3973067" y="380"/>
                </a:lnTo>
                <a:lnTo>
                  <a:pt x="4027678" y="126"/>
                </a:lnTo>
                <a:lnTo>
                  <a:pt x="4082415" y="0"/>
                </a:lnTo>
                <a:lnTo>
                  <a:pt x="4137025" y="0"/>
                </a:lnTo>
                <a:lnTo>
                  <a:pt x="4191635" y="253"/>
                </a:lnTo>
                <a:lnTo>
                  <a:pt x="4246372" y="507"/>
                </a:lnTo>
                <a:lnTo>
                  <a:pt x="4300982" y="1016"/>
                </a:lnTo>
                <a:lnTo>
                  <a:pt x="4355592" y="1650"/>
                </a:lnTo>
                <a:lnTo>
                  <a:pt x="4410202" y="2412"/>
                </a:lnTo>
                <a:lnTo>
                  <a:pt x="4464812" y="3428"/>
                </a:lnTo>
                <a:lnTo>
                  <a:pt x="4519295" y="4445"/>
                </a:lnTo>
                <a:lnTo>
                  <a:pt x="4573778" y="5715"/>
                </a:lnTo>
                <a:lnTo>
                  <a:pt x="4628134" y="7111"/>
                </a:lnTo>
                <a:lnTo>
                  <a:pt x="4682490" y="8635"/>
                </a:lnTo>
                <a:lnTo>
                  <a:pt x="4736719" y="10286"/>
                </a:lnTo>
                <a:lnTo>
                  <a:pt x="4790821" y="12065"/>
                </a:lnTo>
                <a:lnTo>
                  <a:pt x="4844923" y="14097"/>
                </a:lnTo>
                <a:lnTo>
                  <a:pt x="4898898" y="16128"/>
                </a:lnTo>
                <a:lnTo>
                  <a:pt x="4952873" y="18415"/>
                </a:lnTo>
                <a:lnTo>
                  <a:pt x="5006594" y="20827"/>
                </a:lnTo>
                <a:lnTo>
                  <a:pt x="5060188" y="23368"/>
                </a:lnTo>
                <a:lnTo>
                  <a:pt x="5113655" y="26161"/>
                </a:lnTo>
                <a:lnTo>
                  <a:pt x="5167122" y="28955"/>
                </a:lnTo>
                <a:lnTo>
                  <a:pt x="5220335" y="32003"/>
                </a:lnTo>
                <a:lnTo>
                  <a:pt x="5273294" y="35178"/>
                </a:lnTo>
                <a:lnTo>
                  <a:pt x="5326253" y="38480"/>
                </a:lnTo>
                <a:lnTo>
                  <a:pt x="5378958" y="41909"/>
                </a:lnTo>
                <a:lnTo>
                  <a:pt x="5431536" y="45593"/>
                </a:lnTo>
                <a:lnTo>
                  <a:pt x="5483860" y="49275"/>
                </a:lnTo>
                <a:lnTo>
                  <a:pt x="5536057" y="53212"/>
                </a:lnTo>
                <a:lnTo>
                  <a:pt x="5587999" y="57276"/>
                </a:lnTo>
                <a:lnTo>
                  <a:pt x="5639816" y="61468"/>
                </a:lnTo>
                <a:lnTo>
                  <a:pt x="5691378" y="65912"/>
                </a:lnTo>
                <a:lnTo>
                  <a:pt x="5742686" y="70357"/>
                </a:lnTo>
                <a:lnTo>
                  <a:pt x="5793740" y="75056"/>
                </a:lnTo>
                <a:lnTo>
                  <a:pt x="5844667" y="79882"/>
                </a:lnTo>
                <a:lnTo>
                  <a:pt x="5895213" y="84835"/>
                </a:lnTo>
                <a:lnTo>
                  <a:pt x="5945632" y="89916"/>
                </a:lnTo>
                <a:lnTo>
                  <a:pt x="5995670" y="95250"/>
                </a:lnTo>
                <a:lnTo>
                  <a:pt x="6045454" y="100583"/>
                </a:lnTo>
                <a:lnTo>
                  <a:pt x="6094984" y="106172"/>
                </a:lnTo>
                <a:lnTo>
                  <a:pt x="6144260" y="111886"/>
                </a:lnTo>
                <a:lnTo>
                  <a:pt x="6193282" y="117728"/>
                </a:lnTo>
                <a:lnTo>
                  <a:pt x="6241922" y="123825"/>
                </a:lnTo>
                <a:lnTo>
                  <a:pt x="6290183" y="129921"/>
                </a:lnTo>
                <a:lnTo>
                  <a:pt x="6338189" y="136271"/>
                </a:lnTo>
                <a:lnTo>
                  <a:pt x="6385941" y="142748"/>
                </a:lnTo>
                <a:lnTo>
                  <a:pt x="6433312" y="149351"/>
                </a:lnTo>
                <a:lnTo>
                  <a:pt x="6480302" y="156209"/>
                </a:lnTo>
                <a:lnTo>
                  <a:pt x="6526911" y="163068"/>
                </a:lnTo>
                <a:lnTo>
                  <a:pt x="6573265" y="170179"/>
                </a:lnTo>
                <a:lnTo>
                  <a:pt x="6619240" y="177419"/>
                </a:lnTo>
                <a:lnTo>
                  <a:pt x="6664833" y="184784"/>
                </a:lnTo>
                <a:lnTo>
                  <a:pt x="6710044" y="192404"/>
                </a:lnTo>
                <a:lnTo>
                  <a:pt x="6754748" y="200025"/>
                </a:lnTo>
                <a:lnTo>
                  <a:pt x="6799198" y="207899"/>
                </a:lnTo>
                <a:lnTo>
                  <a:pt x="6866128" y="220218"/>
                </a:lnTo>
                <a:lnTo>
                  <a:pt x="6931533" y="232663"/>
                </a:lnTo>
                <a:lnTo>
                  <a:pt x="6995159" y="245363"/>
                </a:lnTo>
                <a:lnTo>
                  <a:pt x="7057263" y="258318"/>
                </a:lnTo>
                <a:lnTo>
                  <a:pt x="7117588" y="271399"/>
                </a:lnTo>
                <a:lnTo>
                  <a:pt x="7176388" y="284860"/>
                </a:lnTo>
                <a:lnTo>
                  <a:pt x="7233538" y="298323"/>
                </a:lnTo>
                <a:lnTo>
                  <a:pt x="7289038" y="312166"/>
                </a:lnTo>
                <a:lnTo>
                  <a:pt x="7342759" y="326135"/>
                </a:lnTo>
                <a:lnTo>
                  <a:pt x="7394956" y="340232"/>
                </a:lnTo>
                <a:lnTo>
                  <a:pt x="7445502" y="354583"/>
                </a:lnTo>
                <a:lnTo>
                  <a:pt x="7494396" y="369061"/>
                </a:lnTo>
                <a:lnTo>
                  <a:pt x="7541513" y="383667"/>
                </a:lnTo>
                <a:lnTo>
                  <a:pt x="7587107" y="398525"/>
                </a:lnTo>
                <a:lnTo>
                  <a:pt x="7631048" y="413511"/>
                </a:lnTo>
                <a:lnTo>
                  <a:pt x="7673213" y="428625"/>
                </a:lnTo>
                <a:lnTo>
                  <a:pt x="7713725" y="443865"/>
                </a:lnTo>
                <a:lnTo>
                  <a:pt x="7752715" y="459231"/>
                </a:lnTo>
                <a:lnTo>
                  <a:pt x="7789925" y="474852"/>
                </a:lnTo>
                <a:lnTo>
                  <a:pt x="7825486" y="490474"/>
                </a:lnTo>
                <a:lnTo>
                  <a:pt x="7891525" y="522097"/>
                </a:lnTo>
                <a:lnTo>
                  <a:pt x="7950961" y="554227"/>
                </a:lnTo>
                <a:lnTo>
                  <a:pt x="8003667" y="586867"/>
                </a:lnTo>
                <a:lnTo>
                  <a:pt x="8049640" y="619632"/>
                </a:lnTo>
                <a:lnTo>
                  <a:pt x="8088884" y="652906"/>
                </a:lnTo>
                <a:lnTo>
                  <a:pt x="8121396" y="686307"/>
                </a:lnTo>
                <a:lnTo>
                  <a:pt x="8147177" y="719962"/>
                </a:lnTo>
                <a:lnTo>
                  <a:pt x="8166100" y="753745"/>
                </a:lnTo>
                <a:lnTo>
                  <a:pt x="8181721" y="804672"/>
                </a:lnTo>
                <a:lnTo>
                  <a:pt x="8183625" y="838707"/>
                </a:lnTo>
                <a:lnTo>
                  <a:pt x="8182102" y="855726"/>
                </a:lnTo>
                <a:lnTo>
                  <a:pt x="8166988" y="906779"/>
                </a:lnTo>
                <a:lnTo>
                  <a:pt x="8148446" y="940688"/>
                </a:lnTo>
                <a:lnTo>
                  <a:pt x="8122919" y="974471"/>
                </a:lnTo>
                <a:lnTo>
                  <a:pt x="8090534" y="1008126"/>
                </a:lnTo>
                <a:lnTo>
                  <a:pt x="8051292" y="1041526"/>
                </a:lnTo>
                <a:lnTo>
                  <a:pt x="8005190" y="1074547"/>
                </a:lnTo>
                <a:lnTo>
                  <a:pt x="7951978" y="1107312"/>
                </a:lnTo>
                <a:lnTo>
                  <a:pt x="7892034" y="1139825"/>
                </a:lnTo>
                <a:lnTo>
                  <a:pt x="7824978" y="1171828"/>
                </a:lnTo>
                <a:lnTo>
                  <a:pt x="7788909" y="1187703"/>
                </a:lnTo>
                <a:lnTo>
                  <a:pt x="7751063" y="1203452"/>
                </a:lnTo>
                <a:lnTo>
                  <a:pt x="7711440" y="1219073"/>
                </a:lnTo>
                <a:lnTo>
                  <a:pt x="7670038" y="1234567"/>
                </a:lnTo>
                <a:lnTo>
                  <a:pt x="7626984" y="1249806"/>
                </a:lnTo>
                <a:lnTo>
                  <a:pt x="7582154" y="1265047"/>
                </a:lnTo>
                <a:lnTo>
                  <a:pt x="7535544" y="1280159"/>
                </a:lnTo>
                <a:lnTo>
                  <a:pt x="7487158" y="1295019"/>
                </a:lnTo>
                <a:lnTo>
                  <a:pt x="7436992" y="1309751"/>
                </a:lnTo>
                <a:lnTo>
                  <a:pt x="7385177" y="1324355"/>
                </a:lnTo>
                <a:lnTo>
                  <a:pt x="7331456" y="1338706"/>
                </a:lnTo>
                <a:lnTo>
                  <a:pt x="7276084" y="1352930"/>
                </a:lnTo>
                <a:lnTo>
                  <a:pt x="7218934" y="1367027"/>
                </a:lnTo>
                <a:lnTo>
                  <a:pt x="7160006" y="1380871"/>
                </a:lnTo>
                <a:lnTo>
                  <a:pt x="7122159" y="1389506"/>
                </a:lnTo>
                <a:lnTo>
                  <a:pt x="7083806" y="1397888"/>
                </a:lnTo>
                <a:lnTo>
                  <a:pt x="7044944" y="1406271"/>
                </a:lnTo>
                <a:lnTo>
                  <a:pt x="7005573" y="1414526"/>
                </a:lnTo>
                <a:lnTo>
                  <a:pt x="6965823" y="1422527"/>
                </a:lnTo>
                <a:lnTo>
                  <a:pt x="6925436" y="1430527"/>
                </a:lnTo>
                <a:lnTo>
                  <a:pt x="6884796" y="1438402"/>
                </a:lnTo>
                <a:lnTo>
                  <a:pt x="6843521" y="1446149"/>
                </a:lnTo>
                <a:lnTo>
                  <a:pt x="6801992" y="1453642"/>
                </a:lnTo>
                <a:lnTo>
                  <a:pt x="6759829" y="1461134"/>
                </a:lnTo>
                <a:lnTo>
                  <a:pt x="6717411" y="1468501"/>
                </a:lnTo>
                <a:lnTo>
                  <a:pt x="6674484" y="1475612"/>
                </a:lnTo>
                <a:lnTo>
                  <a:pt x="6631050" y="1482725"/>
                </a:lnTo>
                <a:lnTo>
                  <a:pt x="6587363" y="1489582"/>
                </a:lnTo>
                <a:lnTo>
                  <a:pt x="6543167" y="1496441"/>
                </a:lnTo>
                <a:lnTo>
                  <a:pt x="6498717" y="1503172"/>
                </a:lnTo>
                <a:lnTo>
                  <a:pt x="6453759" y="1509649"/>
                </a:lnTo>
                <a:lnTo>
                  <a:pt x="6408420" y="1516126"/>
                </a:lnTo>
                <a:lnTo>
                  <a:pt x="6362827" y="1522349"/>
                </a:lnTo>
                <a:lnTo>
                  <a:pt x="6316725" y="1528445"/>
                </a:lnTo>
                <a:lnTo>
                  <a:pt x="6270370" y="1534541"/>
                </a:lnTo>
                <a:lnTo>
                  <a:pt x="6223635" y="1540382"/>
                </a:lnTo>
                <a:lnTo>
                  <a:pt x="6176518" y="1546098"/>
                </a:lnTo>
                <a:lnTo>
                  <a:pt x="6129146" y="1551812"/>
                </a:lnTo>
                <a:lnTo>
                  <a:pt x="6081395" y="1557274"/>
                </a:lnTo>
                <a:lnTo>
                  <a:pt x="6033262" y="1562607"/>
                </a:lnTo>
                <a:lnTo>
                  <a:pt x="5984874" y="1567815"/>
                </a:lnTo>
                <a:lnTo>
                  <a:pt x="5936234" y="1572895"/>
                </a:lnTo>
                <a:lnTo>
                  <a:pt x="5887212" y="1577848"/>
                </a:lnTo>
                <a:lnTo>
                  <a:pt x="5837936" y="1582547"/>
                </a:lnTo>
                <a:lnTo>
                  <a:pt x="5788406" y="1587246"/>
                </a:lnTo>
                <a:lnTo>
                  <a:pt x="5738495" y="1591818"/>
                </a:lnTo>
                <a:lnTo>
                  <a:pt x="5688457" y="1596135"/>
                </a:lnTo>
                <a:lnTo>
                  <a:pt x="5638038" y="1600453"/>
                </a:lnTo>
                <a:lnTo>
                  <a:pt x="5587365" y="1604518"/>
                </a:lnTo>
                <a:lnTo>
                  <a:pt x="5536565" y="1608581"/>
                </a:lnTo>
                <a:lnTo>
                  <a:pt x="5485384" y="1612392"/>
                </a:lnTo>
                <a:lnTo>
                  <a:pt x="5434075" y="1616075"/>
                </a:lnTo>
                <a:lnTo>
                  <a:pt x="5382514" y="1619630"/>
                </a:lnTo>
                <a:lnTo>
                  <a:pt x="5330697" y="1623059"/>
                </a:lnTo>
                <a:lnTo>
                  <a:pt x="5278755" y="1626361"/>
                </a:lnTo>
                <a:lnTo>
                  <a:pt x="5226558" y="1629409"/>
                </a:lnTo>
                <a:lnTo>
                  <a:pt x="5174107" y="1632457"/>
                </a:lnTo>
                <a:lnTo>
                  <a:pt x="5121529" y="1635252"/>
                </a:lnTo>
                <a:lnTo>
                  <a:pt x="5068824" y="1638046"/>
                </a:lnTo>
                <a:lnTo>
                  <a:pt x="5015865" y="1640585"/>
                </a:lnTo>
                <a:lnTo>
                  <a:pt x="4962652" y="1642999"/>
                </a:lnTo>
                <a:lnTo>
                  <a:pt x="4909439" y="1645284"/>
                </a:lnTo>
                <a:lnTo>
                  <a:pt x="4855972" y="1647444"/>
                </a:lnTo>
                <a:lnTo>
                  <a:pt x="4802378" y="1649349"/>
                </a:lnTo>
                <a:lnTo>
                  <a:pt x="4748784" y="1651253"/>
                </a:lnTo>
                <a:lnTo>
                  <a:pt x="4694936" y="1653031"/>
                </a:lnTo>
                <a:lnTo>
                  <a:pt x="4640961" y="1654555"/>
                </a:lnTo>
                <a:lnTo>
                  <a:pt x="4586859" y="1655952"/>
                </a:lnTo>
                <a:lnTo>
                  <a:pt x="4532630" y="1657223"/>
                </a:lnTo>
                <a:lnTo>
                  <a:pt x="4478401" y="1658366"/>
                </a:lnTo>
                <a:lnTo>
                  <a:pt x="4423918" y="1659254"/>
                </a:lnTo>
                <a:lnTo>
                  <a:pt x="4369562" y="1660144"/>
                </a:lnTo>
                <a:lnTo>
                  <a:pt x="4314952" y="1660778"/>
                </a:lnTo>
                <a:lnTo>
                  <a:pt x="4260342" y="1661413"/>
                </a:lnTo>
                <a:lnTo>
                  <a:pt x="4205605" y="1661795"/>
                </a:lnTo>
                <a:lnTo>
                  <a:pt x="4150867" y="1662049"/>
                </a:lnTo>
                <a:lnTo>
                  <a:pt x="4096130" y="1662049"/>
                </a:lnTo>
                <a:lnTo>
                  <a:pt x="4041266" y="1662049"/>
                </a:lnTo>
                <a:lnTo>
                  <a:pt x="3986403" y="1661795"/>
                </a:lnTo>
                <a:lnTo>
                  <a:pt x="3931412" y="1661413"/>
                </a:lnTo>
                <a:lnTo>
                  <a:pt x="3876548" y="1660905"/>
                </a:lnTo>
                <a:lnTo>
                  <a:pt x="3821556" y="1660271"/>
                </a:lnTo>
                <a:lnTo>
                  <a:pt x="3766692" y="1659508"/>
                </a:lnTo>
                <a:lnTo>
                  <a:pt x="3711702" y="1658493"/>
                </a:lnTo>
                <a:lnTo>
                  <a:pt x="3656711" y="1657350"/>
                </a:lnTo>
                <a:lnTo>
                  <a:pt x="3601847" y="1656079"/>
                </a:lnTo>
                <a:lnTo>
                  <a:pt x="3546983" y="1654682"/>
                </a:lnTo>
                <a:lnTo>
                  <a:pt x="3492118" y="1653158"/>
                </a:lnTo>
                <a:lnTo>
                  <a:pt x="3437254" y="1651380"/>
                </a:lnTo>
                <a:lnTo>
                  <a:pt x="3382391" y="1649476"/>
                </a:lnTo>
                <a:lnTo>
                  <a:pt x="3327654" y="1647444"/>
                </a:lnTo>
                <a:lnTo>
                  <a:pt x="3273043" y="1645284"/>
                </a:lnTo>
                <a:lnTo>
                  <a:pt x="3218434" y="1642999"/>
                </a:lnTo>
                <a:lnTo>
                  <a:pt x="3163824" y="1640458"/>
                </a:lnTo>
                <a:lnTo>
                  <a:pt x="3109341" y="1637792"/>
                </a:lnTo>
                <a:lnTo>
                  <a:pt x="3054985" y="1634998"/>
                </a:lnTo>
                <a:lnTo>
                  <a:pt x="3000755" y="1631950"/>
                </a:lnTo>
                <a:lnTo>
                  <a:pt x="2946527" y="1628902"/>
                </a:lnTo>
                <a:lnTo>
                  <a:pt x="2892425" y="1625600"/>
                </a:lnTo>
                <a:lnTo>
                  <a:pt x="2838577" y="1622171"/>
                </a:lnTo>
                <a:lnTo>
                  <a:pt x="2784729" y="1618487"/>
                </a:lnTo>
                <a:lnTo>
                  <a:pt x="2731008" y="1614804"/>
                </a:lnTo>
                <a:lnTo>
                  <a:pt x="970026" y="1910588"/>
                </a:lnTo>
                <a:close/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654045" y="2033143"/>
            <a:ext cx="5474335" cy="1306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100" spc="-5" b="1" i="1">
                <a:solidFill>
                  <a:srgbClr val="5F5F5F"/>
                </a:solidFill>
                <a:latin typeface="Calibri"/>
                <a:cs typeface="Calibri"/>
              </a:rPr>
              <a:t>Containers</a:t>
            </a:r>
            <a:r>
              <a:rPr dirty="0" sz="2100" spc="-50" b="1" i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100" spc="-20">
                <a:solidFill>
                  <a:srgbClr val="5F5F5F"/>
                </a:solidFill>
                <a:latin typeface="Calibri"/>
                <a:cs typeface="Calibri"/>
              </a:rPr>
              <a:t>are</a:t>
            </a:r>
            <a:r>
              <a:rPr dirty="0" sz="21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21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100" spc="-5">
                <a:solidFill>
                  <a:srgbClr val="5F5F5F"/>
                </a:solidFill>
                <a:latin typeface="Calibri"/>
                <a:cs typeface="Calibri"/>
              </a:rPr>
              <a:t>solution</a:t>
            </a:r>
            <a:r>
              <a:rPr dirty="0" sz="2100" spc="-4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100" spc="-20">
                <a:solidFill>
                  <a:srgbClr val="5F5F5F"/>
                </a:solidFill>
                <a:latin typeface="Calibri"/>
                <a:cs typeface="Calibri"/>
              </a:rPr>
              <a:t>to</a:t>
            </a:r>
            <a:r>
              <a:rPr dirty="0" sz="21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5F5F5F"/>
                </a:solidFill>
                <a:latin typeface="Calibri"/>
                <a:cs typeface="Calibri"/>
              </a:rPr>
              <a:t>it.</a:t>
            </a:r>
            <a:r>
              <a:rPr dirty="0" sz="21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5F5F5F"/>
                </a:solidFill>
                <a:latin typeface="Calibri"/>
                <a:cs typeface="Calibri"/>
              </a:rPr>
              <a:t>As</a:t>
            </a:r>
            <a:r>
              <a:rPr dirty="0" sz="21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5F5F5F"/>
                </a:solidFill>
                <a:latin typeface="Calibri"/>
                <a:cs typeface="Calibri"/>
              </a:rPr>
              <a:t>it</a:t>
            </a:r>
            <a:r>
              <a:rPr dirty="0" sz="2100" spc="-20">
                <a:solidFill>
                  <a:srgbClr val="5F5F5F"/>
                </a:solidFill>
                <a:latin typeface="Calibri"/>
                <a:cs typeface="Calibri"/>
              </a:rPr>
              <a:t> packs</a:t>
            </a:r>
            <a:r>
              <a:rPr dirty="0" sz="21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100" spc="-5">
                <a:solidFill>
                  <a:srgbClr val="5F5F5F"/>
                </a:solidFill>
                <a:latin typeface="Calibri"/>
                <a:cs typeface="Calibri"/>
              </a:rPr>
              <a:t>up</a:t>
            </a:r>
            <a:r>
              <a:rPr dirty="0" sz="21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dirty="0" sz="2100" spc="-459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100" spc="-15">
                <a:solidFill>
                  <a:srgbClr val="5F5F5F"/>
                </a:solidFill>
                <a:latin typeface="Calibri"/>
                <a:cs typeface="Calibri"/>
              </a:rPr>
              <a:t>code </a:t>
            </a:r>
            <a:r>
              <a:rPr dirty="0" sz="2100">
                <a:solidFill>
                  <a:srgbClr val="5F5F5F"/>
                </a:solidFill>
                <a:latin typeface="Calibri"/>
                <a:cs typeface="Calibri"/>
              </a:rPr>
              <a:t>and all its </a:t>
            </a:r>
            <a:r>
              <a:rPr dirty="0" sz="2100" spc="-5">
                <a:solidFill>
                  <a:srgbClr val="5F5F5F"/>
                </a:solidFill>
                <a:latin typeface="Calibri"/>
                <a:cs typeface="Calibri"/>
              </a:rPr>
              <a:t>dependencies </a:t>
            </a:r>
            <a:r>
              <a:rPr dirty="0" sz="2100">
                <a:solidFill>
                  <a:srgbClr val="5F5F5F"/>
                </a:solidFill>
                <a:latin typeface="Calibri"/>
                <a:cs typeface="Calibri"/>
              </a:rPr>
              <a:t>in </a:t>
            </a:r>
            <a:r>
              <a:rPr dirty="0" sz="2100" spc="-10">
                <a:solidFill>
                  <a:srgbClr val="5F5F5F"/>
                </a:solidFill>
                <a:latin typeface="Calibri"/>
                <a:cs typeface="Calibri"/>
              </a:rPr>
              <a:t>single </a:t>
            </a:r>
            <a:r>
              <a:rPr dirty="0" sz="2100" spc="-5">
                <a:solidFill>
                  <a:srgbClr val="5F5F5F"/>
                </a:solidFill>
                <a:latin typeface="Calibri"/>
                <a:cs typeface="Calibri"/>
              </a:rPr>
              <a:t>unit </a:t>
            </a:r>
            <a:r>
              <a:rPr dirty="0" sz="2100" spc="-15">
                <a:solidFill>
                  <a:srgbClr val="5F5F5F"/>
                </a:solidFill>
                <a:latin typeface="Calibri"/>
                <a:cs typeface="Calibri"/>
              </a:rPr>
              <a:t>such </a:t>
            </a:r>
            <a:r>
              <a:rPr dirty="0" sz="21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100" spc="-5">
                <a:solidFill>
                  <a:srgbClr val="5F5F5F"/>
                </a:solidFill>
                <a:latin typeface="Calibri"/>
                <a:cs typeface="Calibri"/>
              </a:rPr>
              <a:t>that it </a:t>
            </a:r>
            <a:r>
              <a:rPr dirty="0" sz="2100" spc="-15">
                <a:solidFill>
                  <a:srgbClr val="5F5F5F"/>
                </a:solidFill>
                <a:latin typeface="Calibri"/>
                <a:cs typeface="Calibri"/>
              </a:rPr>
              <a:t>can </a:t>
            </a:r>
            <a:r>
              <a:rPr dirty="0" sz="2100">
                <a:solidFill>
                  <a:srgbClr val="5F5F5F"/>
                </a:solidFill>
                <a:latin typeface="Calibri"/>
                <a:cs typeface="Calibri"/>
              </a:rPr>
              <a:t>run </a:t>
            </a:r>
            <a:r>
              <a:rPr dirty="0" sz="2100" spc="-5">
                <a:solidFill>
                  <a:srgbClr val="5F5F5F"/>
                </a:solidFill>
                <a:latin typeface="Calibri"/>
                <a:cs typeface="Calibri"/>
              </a:rPr>
              <a:t>reliably </a:t>
            </a:r>
            <a:r>
              <a:rPr dirty="0" sz="2100" spc="-25">
                <a:solidFill>
                  <a:srgbClr val="5F5F5F"/>
                </a:solidFill>
                <a:latin typeface="Calibri"/>
                <a:cs typeface="Calibri"/>
              </a:rPr>
              <a:t>from </a:t>
            </a:r>
            <a:r>
              <a:rPr dirty="0" sz="2100" spc="-5">
                <a:solidFill>
                  <a:srgbClr val="5F5F5F"/>
                </a:solidFill>
                <a:latin typeface="Calibri"/>
                <a:cs typeface="Calibri"/>
              </a:rPr>
              <a:t>one </a:t>
            </a:r>
            <a:r>
              <a:rPr dirty="0" sz="2100" spc="-10">
                <a:solidFill>
                  <a:srgbClr val="5F5F5F"/>
                </a:solidFill>
                <a:latin typeface="Calibri"/>
                <a:cs typeface="Calibri"/>
              </a:rPr>
              <a:t>computing </a:t>
            </a:r>
            <a:r>
              <a:rPr dirty="0" sz="21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100" spc="-25">
                <a:solidFill>
                  <a:srgbClr val="5F5F5F"/>
                </a:solidFill>
                <a:latin typeface="Calibri"/>
                <a:cs typeface="Calibri"/>
              </a:rPr>
              <a:t>environment</a:t>
            </a:r>
            <a:r>
              <a:rPr dirty="0" sz="2100" spc="-20">
                <a:solidFill>
                  <a:srgbClr val="5F5F5F"/>
                </a:solidFill>
                <a:latin typeface="Calibri"/>
                <a:cs typeface="Calibri"/>
              </a:rPr>
              <a:t> to</a:t>
            </a:r>
            <a:r>
              <a:rPr dirty="0" sz="21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5F5F5F"/>
                </a:solidFill>
                <a:latin typeface="Calibri"/>
                <a:cs typeface="Calibri"/>
              </a:rPr>
              <a:t>another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893820" y="3838955"/>
            <a:ext cx="8031480" cy="5242560"/>
            <a:chOff x="3893820" y="3838955"/>
            <a:chExt cx="8031480" cy="5242560"/>
          </a:xfrm>
        </p:grpSpPr>
        <p:sp>
          <p:nvSpPr>
            <p:cNvPr id="7" name="object 7"/>
            <p:cNvSpPr/>
            <p:nvPr/>
          </p:nvSpPr>
          <p:spPr>
            <a:xfrm>
              <a:off x="6807708" y="4038599"/>
              <a:ext cx="1623060" cy="1623060"/>
            </a:xfrm>
            <a:custGeom>
              <a:avLst/>
              <a:gdLst/>
              <a:ahLst/>
              <a:cxnLst/>
              <a:rect l="l" t="t" r="r" b="b"/>
              <a:pathLst>
                <a:path w="1623059" h="1623060">
                  <a:moveTo>
                    <a:pt x="809751" y="0"/>
                  </a:moveTo>
                  <a:lnTo>
                    <a:pt x="765175" y="1270"/>
                  </a:lnTo>
                  <a:lnTo>
                    <a:pt x="720851" y="4952"/>
                  </a:lnTo>
                  <a:lnTo>
                    <a:pt x="676656" y="11049"/>
                  </a:lnTo>
                  <a:lnTo>
                    <a:pt x="632841" y="19558"/>
                  </a:lnTo>
                  <a:lnTo>
                    <a:pt x="589534" y="30607"/>
                  </a:lnTo>
                  <a:lnTo>
                    <a:pt x="546608" y="43941"/>
                  </a:lnTo>
                  <a:lnTo>
                    <a:pt x="504444" y="59816"/>
                  </a:lnTo>
                  <a:lnTo>
                    <a:pt x="463042" y="77977"/>
                  </a:lnTo>
                  <a:lnTo>
                    <a:pt x="422401" y="98678"/>
                  </a:lnTo>
                  <a:lnTo>
                    <a:pt x="382905" y="121792"/>
                  </a:lnTo>
                  <a:lnTo>
                    <a:pt x="344297" y="147320"/>
                  </a:lnTo>
                  <a:lnTo>
                    <a:pt x="307086" y="175260"/>
                  </a:lnTo>
                  <a:lnTo>
                    <a:pt x="271018" y="205612"/>
                  </a:lnTo>
                  <a:lnTo>
                    <a:pt x="236347" y="238378"/>
                  </a:lnTo>
                  <a:lnTo>
                    <a:pt x="203708" y="273050"/>
                  </a:lnTo>
                  <a:lnTo>
                    <a:pt x="173482" y="309245"/>
                  </a:lnTo>
                  <a:lnTo>
                    <a:pt x="145669" y="346583"/>
                  </a:lnTo>
                  <a:lnTo>
                    <a:pt x="120269" y="385190"/>
                  </a:lnTo>
                  <a:lnTo>
                    <a:pt x="97409" y="424941"/>
                  </a:lnTo>
                  <a:lnTo>
                    <a:pt x="76835" y="465582"/>
                  </a:lnTo>
                  <a:lnTo>
                    <a:pt x="58800" y="506984"/>
                  </a:lnTo>
                  <a:lnTo>
                    <a:pt x="43052" y="549275"/>
                  </a:lnTo>
                  <a:lnTo>
                    <a:pt x="29845" y="592201"/>
                  </a:lnTo>
                  <a:lnTo>
                    <a:pt x="19050" y="635635"/>
                  </a:lnTo>
                  <a:lnTo>
                    <a:pt x="10668" y="679450"/>
                  </a:lnTo>
                  <a:lnTo>
                    <a:pt x="4699" y="723646"/>
                  </a:lnTo>
                  <a:lnTo>
                    <a:pt x="1143" y="767969"/>
                  </a:lnTo>
                  <a:lnTo>
                    <a:pt x="0" y="812419"/>
                  </a:lnTo>
                  <a:lnTo>
                    <a:pt x="1270" y="856996"/>
                  </a:lnTo>
                  <a:lnTo>
                    <a:pt x="5080" y="901319"/>
                  </a:lnTo>
                  <a:lnTo>
                    <a:pt x="11175" y="945514"/>
                  </a:lnTo>
                  <a:lnTo>
                    <a:pt x="19812" y="989329"/>
                  </a:lnTo>
                  <a:lnTo>
                    <a:pt x="30734" y="1032637"/>
                  </a:lnTo>
                  <a:lnTo>
                    <a:pt x="44196" y="1075563"/>
                  </a:lnTo>
                  <a:lnTo>
                    <a:pt x="60071" y="1117727"/>
                  </a:lnTo>
                  <a:lnTo>
                    <a:pt x="78359" y="1159128"/>
                  </a:lnTo>
                  <a:lnTo>
                    <a:pt x="99060" y="1199769"/>
                  </a:lnTo>
                  <a:lnTo>
                    <a:pt x="122174" y="1239392"/>
                  </a:lnTo>
                  <a:lnTo>
                    <a:pt x="147700" y="1277874"/>
                  </a:lnTo>
                  <a:lnTo>
                    <a:pt x="175641" y="1315212"/>
                  </a:lnTo>
                  <a:lnTo>
                    <a:pt x="206121" y="1351279"/>
                  </a:lnTo>
                  <a:lnTo>
                    <a:pt x="238887" y="1385951"/>
                  </a:lnTo>
                  <a:lnTo>
                    <a:pt x="273685" y="1418589"/>
                  </a:lnTo>
                  <a:lnTo>
                    <a:pt x="309752" y="1448942"/>
                  </a:lnTo>
                  <a:lnTo>
                    <a:pt x="347218" y="1476755"/>
                  </a:lnTo>
                  <a:lnTo>
                    <a:pt x="385825" y="1502155"/>
                  </a:lnTo>
                  <a:lnTo>
                    <a:pt x="425576" y="1525142"/>
                  </a:lnTo>
                  <a:lnTo>
                    <a:pt x="466217" y="1545716"/>
                  </a:lnTo>
                  <a:lnTo>
                    <a:pt x="507746" y="1563877"/>
                  </a:lnTo>
                  <a:lnTo>
                    <a:pt x="549910" y="1579499"/>
                  </a:lnTo>
                  <a:lnTo>
                    <a:pt x="592836" y="1592834"/>
                  </a:lnTo>
                  <a:lnTo>
                    <a:pt x="636270" y="1603628"/>
                  </a:lnTo>
                  <a:lnTo>
                    <a:pt x="680085" y="1612138"/>
                  </a:lnTo>
                  <a:lnTo>
                    <a:pt x="724281" y="1618107"/>
                  </a:lnTo>
                  <a:lnTo>
                    <a:pt x="768731" y="1621663"/>
                  </a:lnTo>
                  <a:lnTo>
                    <a:pt x="813181" y="1622805"/>
                  </a:lnTo>
                  <a:lnTo>
                    <a:pt x="857631" y="1621663"/>
                  </a:lnTo>
                  <a:lnTo>
                    <a:pt x="902081" y="1617852"/>
                  </a:lnTo>
                  <a:lnTo>
                    <a:pt x="946150" y="1611757"/>
                  </a:lnTo>
                  <a:lnTo>
                    <a:pt x="989965" y="1603248"/>
                  </a:lnTo>
                  <a:lnTo>
                    <a:pt x="1033399" y="1592326"/>
                  </a:lnTo>
                  <a:lnTo>
                    <a:pt x="1076198" y="1578864"/>
                  </a:lnTo>
                  <a:lnTo>
                    <a:pt x="1118362" y="1563115"/>
                  </a:lnTo>
                  <a:lnTo>
                    <a:pt x="1159891" y="1544827"/>
                  </a:lnTo>
                  <a:lnTo>
                    <a:pt x="1200403" y="1524127"/>
                  </a:lnTo>
                  <a:lnTo>
                    <a:pt x="1240027" y="1501139"/>
                  </a:lnTo>
                  <a:lnTo>
                    <a:pt x="1278509" y="1475613"/>
                  </a:lnTo>
                  <a:lnTo>
                    <a:pt x="1315847" y="1447673"/>
                  </a:lnTo>
                  <a:lnTo>
                    <a:pt x="1351915" y="1417320"/>
                  </a:lnTo>
                  <a:lnTo>
                    <a:pt x="1386459" y="1384553"/>
                  </a:lnTo>
                  <a:lnTo>
                    <a:pt x="1419098" y="1349755"/>
                  </a:lnTo>
                  <a:lnTo>
                    <a:pt x="1449451" y="1313688"/>
                  </a:lnTo>
                  <a:lnTo>
                    <a:pt x="1477264" y="1276223"/>
                  </a:lnTo>
                  <a:lnTo>
                    <a:pt x="1502537" y="1237614"/>
                  </a:lnTo>
                  <a:lnTo>
                    <a:pt x="1525524" y="1197990"/>
                  </a:lnTo>
                  <a:lnTo>
                    <a:pt x="1546098" y="1157351"/>
                  </a:lnTo>
                  <a:lnTo>
                    <a:pt x="1564132" y="1115822"/>
                  </a:lnTo>
                  <a:lnTo>
                    <a:pt x="1579880" y="1073530"/>
                  </a:lnTo>
                  <a:lnTo>
                    <a:pt x="1593088" y="1030732"/>
                  </a:lnTo>
                  <a:lnTo>
                    <a:pt x="1603883" y="987298"/>
                  </a:lnTo>
                  <a:lnTo>
                    <a:pt x="1612265" y="943483"/>
                  </a:lnTo>
                  <a:lnTo>
                    <a:pt x="1618234" y="899287"/>
                  </a:lnTo>
                  <a:lnTo>
                    <a:pt x="1621790" y="854837"/>
                  </a:lnTo>
                  <a:lnTo>
                    <a:pt x="1622933" y="810387"/>
                  </a:lnTo>
                  <a:lnTo>
                    <a:pt x="1621663" y="765937"/>
                  </a:lnTo>
                  <a:lnTo>
                    <a:pt x="1617852" y="721613"/>
                  </a:lnTo>
                  <a:lnTo>
                    <a:pt x="1611757" y="677417"/>
                  </a:lnTo>
                  <a:lnTo>
                    <a:pt x="1603121" y="633602"/>
                  </a:lnTo>
                  <a:lnTo>
                    <a:pt x="1592199" y="590169"/>
                  </a:lnTo>
                  <a:lnTo>
                    <a:pt x="1578737" y="547370"/>
                  </a:lnTo>
                  <a:lnTo>
                    <a:pt x="1562862" y="505205"/>
                  </a:lnTo>
                  <a:lnTo>
                    <a:pt x="1544574" y="463676"/>
                  </a:lnTo>
                  <a:lnTo>
                    <a:pt x="1523873" y="423163"/>
                  </a:lnTo>
                  <a:lnTo>
                    <a:pt x="1500759" y="383539"/>
                  </a:lnTo>
                  <a:lnTo>
                    <a:pt x="1475232" y="344932"/>
                  </a:lnTo>
                  <a:lnTo>
                    <a:pt x="1447292" y="307594"/>
                  </a:lnTo>
                  <a:lnTo>
                    <a:pt x="1416939" y="271652"/>
                  </a:lnTo>
                  <a:lnTo>
                    <a:pt x="1384046" y="236982"/>
                  </a:lnTo>
                  <a:lnTo>
                    <a:pt x="1349375" y="204215"/>
                  </a:lnTo>
                  <a:lnTo>
                    <a:pt x="1313180" y="173989"/>
                  </a:lnTo>
                  <a:lnTo>
                    <a:pt x="1275715" y="146176"/>
                  </a:lnTo>
                  <a:lnTo>
                    <a:pt x="1237107" y="120776"/>
                  </a:lnTo>
                  <a:lnTo>
                    <a:pt x="1197356" y="97789"/>
                  </a:lnTo>
                  <a:lnTo>
                    <a:pt x="1156716" y="77215"/>
                  </a:lnTo>
                  <a:lnTo>
                    <a:pt x="1115187" y="59054"/>
                  </a:lnTo>
                  <a:lnTo>
                    <a:pt x="1072896" y="43307"/>
                  </a:lnTo>
                  <a:lnTo>
                    <a:pt x="1030097" y="30099"/>
                  </a:lnTo>
                  <a:lnTo>
                    <a:pt x="986663" y="19176"/>
                  </a:lnTo>
                  <a:lnTo>
                    <a:pt x="942721" y="10795"/>
                  </a:lnTo>
                  <a:lnTo>
                    <a:pt x="898525" y="4699"/>
                  </a:lnTo>
                  <a:lnTo>
                    <a:pt x="854201" y="1142"/>
                  </a:lnTo>
                  <a:lnTo>
                    <a:pt x="809751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53784" y="3884675"/>
              <a:ext cx="1927860" cy="192786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737604" y="3968495"/>
              <a:ext cx="1765300" cy="1764664"/>
            </a:xfrm>
            <a:custGeom>
              <a:avLst/>
              <a:gdLst/>
              <a:ahLst/>
              <a:cxnLst/>
              <a:rect l="l" t="t" r="r" b="b"/>
              <a:pathLst>
                <a:path w="1765300" h="1764664">
                  <a:moveTo>
                    <a:pt x="1764792" y="880999"/>
                  </a:moveTo>
                  <a:lnTo>
                    <a:pt x="1763522" y="835787"/>
                  </a:lnTo>
                  <a:lnTo>
                    <a:pt x="1759966" y="790829"/>
                  </a:lnTo>
                  <a:lnTo>
                    <a:pt x="1754124" y="745998"/>
                  </a:lnTo>
                  <a:lnTo>
                    <a:pt x="1745996" y="701548"/>
                  </a:lnTo>
                  <a:lnTo>
                    <a:pt x="1735582" y="657352"/>
                  </a:lnTo>
                  <a:lnTo>
                    <a:pt x="1722882" y="613664"/>
                  </a:lnTo>
                  <a:lnTo>
                    <a:pt x="1707896" y="570611"/>
                  </a:lnTo>
                  <a:lnTo>
                    <a:pt x="1690497" y="528193"/>
                  </a:lnTo>
                  <a:lnTo>
                    <a:pt x="1670939" y="486537"/>
                  </a:lnTo>
                  <a:lnTo>
                    <a:pt x="1670304" y="485355"/>
                  </a:lnTo>
                  <a:lnTo>
                    <a:pt x="1670304" y="858647"/>
                  </a:lnTo>
                  <a:lnTo>
                    <a:pt x="1670304" y="905637"/>
                  </a:lnTo>
                  <a:lnTo>
                    <a:pt x="1668018" y="948182"/>
                  </a:lnTo>
                  <a:lnTo>
                    <a:pt x="1663065" y="992759"/>
                  </a:lnTo>
                  <a:lnTo>
                    <a:pt x="1655572" y="1037082"/>
                  </a:lnTo>
                  <a:lnTo>
                    <a:pt x="1645539" y="1081024"/>
                  </a:lnTo>
                  <a:lnTo>
                    <a:pt x="1632966" y="1124331"/>
                  </a:lnTo>
                  <a:lnTo>
                    <a:pt x="1617853" y="1167003"/>
                  </a:lnTo>
                  <a:lnTo>
                    <a:pt x="1600200" y="1209040"/>
                  </a:lnTo>
                  <a:lnTo>
                    <a:pt x="1580134" y="1250061"/>
                  </a:lnTo>
                  <a:lnTo>
                    <a:pt x="1557401" y="1290193"/>
                  </a:lnTo>
                  <a:lnTo>
                    <a:pt x="1532255" y="1329182"/>
                  </a:lnTo>
                  <a:lnTo>
                    <a:pt x="1504442" y="1367028"/>
                  </a:lnTo>
                  <a:lnTo>
                    <a:pt x="1474216" y="1403477"/>
                  </a:lnTo>
                  <a:lnTo>
                    <a:pt x="1441323" y="1438402"/>
                  </a:lnTo>
                  <a:lnTo>
                    <a:pt x="1406525" y="1471295"/>
                  </a:lnTo>
                  <a:lnTo>
                    <a:pt x="1370203" y="1501775"/>
                  </a:lnTo>
                  <a:lnTo>
                    <a:pt x="1332484" y="1529588"/>
                  </a:lnTo>
                  <a:lnTo>
                    <a:pt x="1293495" y="1554988"/>
                  </a:lnTo>
                  <a:lnTo>
                    <a:pt x="1253490" y="1577848"/>
                  </a:lnTo>
                  <a:lnTo>
                    <a:pt x="1212469" y="1598168"/>
                  </a:lnTo>
                  <a:lnTo>
                    <a:pt x="1170432" y="1616075"/>
                  </a:lnTo>
                  <a:lnTo>
                    <a:pt x="1127760" y="1631315"/>
                  </a:lnTo>
                  <a:lnTo>
                    <a:pt x="1084326" y="1644015"/>
                  </a:lnTo>
                  <a:lnTo>
                    <a:pt x="1040511" y="1654302"/>
                  </a:lnTo>
                  <a:lnTo>
                    <a:pt x="996188" y="1662049"/>
                  </a:lnTo>
                  <a:lnTo>
                    <a:pt x="951484" y="1667129"/>
                  </a:lnTo>
                  <a:lnTo>
                    <a:pt x="906653" y="1669796"/>
                  </a:lnTo>
                  <a:lnTo>
                    <a:pt x="861822" y="1669923"/>
                  </a:lnTo>
                  <a:lnTo>
                    <a:pt x="816991" y="1667510"/>
                  </a:lnTo>
                  <a:lnTo>
                    <a:pt x="772414" y="1662684"/>
                  </a:lnTo>
                  <a:lnTo>
                    <a:pt x="727964" y="1655191"/>
                  </a:lnTo>
                  <a:lnTo>
                    <a:pt x="684022" y="1645158"/>
                  </a:lnTo>
                  <a:lnTo>
                    <a:pt x="640588" y="1632585"/>
                  </a:lnTo>
                  <a:lnTo>
                    <a:pt x="597916" y="1617599"/>
                  </a:lnTo>
                  <a:lnTo>
                    <a:pt x="555879" y="1599946"/>
                  </a:lnTo>
                  <a:lnTo>
                    <a:pt x="514731" y="1579753"/>
                  </a:lnTo>
                  <a:lnTo>
                    <a:pt x="474599" y="1557147"/>
                  </a:lnTo>
                  <a:lnTo>
                    <a:pt x="435483" y="1531874"/>
                  </a:lnTo>
                  <a:lnTo>
                    <a:pt x="397637" y="1504188"/>
                  </a:lnTo>
                  <a:lnTo>
                    <a:pt x="361188" y="1473835"/>
                  </a:lnTo>
                  <a:lnTo>
                    <a:pt x="326263" y="1441069"/>
                  </a:lnTo>
                  <a:lnTo>
                    <a:pt x="293243" y="1406144"/>
                  </a:lnTo>
                  <a:lnTo>
                    <a:pt x="262890" y="1369822"/>
                  </a:lnTo>
                  <a:lnTo>
                    <a:pt x="234950" y="1332103"/>
                  </a:lnTo>
                  <a:lnTo>
                    <a:pt x="209550" y="1293114"/>
                  </a:lnTo>
                  <a:lnTo>
                    <a:pt x="186690" y="1252982"/>
                  </a:lnTo>
                  <a:lnTo>
                    <a:pt x="166370" y="1211834"/>
                  </a:lnTo>
                  <a:lnTo>
                    <a:pt x="148590" y="1169797"/>
                  </a:lnTo>
                  <a:lnTo>
                    <a:pt x="133350" y="1126998"/>
                  </a:lnTo>
                  <a:lnTo>
                    <a:pt x="120523" y="1083564"/>
                  </a:lnTo>
                  <a:lnTo>
                    <a:pt x="110363" y="1039622"/>
                  </a:lnTo>
                  <a:lnTo>
                    <a:pt x="102616" y="995172"/>
                  </a:lnTo>
                  <a:lnTo>
                    <a:pt x="97536" y="950468"/>
                  </a:lnTo>
                  <a:lnTo>
                    <a:pt x="94869" y="905637"/>
                  </a:lnTo>
                  <a:lnTo>
                    <a:pt x="94869" y="858647"/>
                  </a:lnTo>
                  <a:lnTo>
                    <a:pt x="97155" y="815848"/>
                  </a:lnTo>
                  <a:lnTo>
                    <a:pt x="102108" y="771144"/>
                  </a:lnTo>
                  <a:lnTo>
                    <a:pt x="109601" y="726694"/>
                  </a:lnTo>
                  <a:lnTo>
                    <a:pt x="119634" y="682625"/>
                  </a:lnTo>
                  <a:lnTo>
                    <a:pt x="132207" y="639191"/>
                  </a:lnTo>
                  <a:lnTo>
                    <a:pt x="147320" y="596392"/>
                  </a:lnTo>
                  <a:lnTo>
                    <a:pt x="164973" y="554355"/>
                  </a:lnTo>
                  <a:lnTo>
                    <a:pt x="185039" y="513080"/>
                  </a:lnTo>
                  <a:lnTo>
                    <a:pt x="207772" y="472948"/>
                  </a:lnTo>
                  <a:lnTo>
                    <a:pt x="232918" y="433959"/>
                  </a:lnTo>
                  <a:lnTo>
                    <a:pt x="260731" y="396113"/>
                  </a:lnTo>
                  <a:lnTo>
                    <a:pt x="290957" y="359664"/>
                  </a:lnTo>
                  <a:lnTo>
                    <a:pt x="323850" y="324739"/>
                  </a:lnTo>
                  <a:lnTo>
                    <a:pt x="358648" y="291719"/>
                  </a:lnTo>
                  <a:lnTo>
                    <a:pt x="394970" y="261366"/>
                  </a:lnTo>
                  <a:lnTo>
                    <a:pt x="432816" y="233426"/>
                  </a:lnTo>
                  <a:lnTo>
                    <a:pt x="471678" y="208153"/>
                  </a:lnTo>
                  <a:lnTo>
                    <a:pt x="511683" y="185420"/>
                  </a:lnTo>
                  <a:lnTo>
                    <a:pt x="552704" y="165100"/>
                  </a:lnTo>
                  <a:lnTo>
                    <a:pt x="594741" y="147447"/>
                  </a:lnTo>
                  <a:lnTo>
                    <a:pt x="637413" y="132207"/>
                  </a:lnTo>
                  <a:lnTo>
                    <a:pt x="680847" y="119634"/>
                  </a:lnTo>
                  <a:lnTo>
                    <a:pt x="724662" y="109474"/>
                  </a:lnTo>
                  <a:lnTo>
                    <a:pt x="768985" y="101854"/>
                  </a:lnTo>
                  <a:lnTo>
                    <a:pt x="813689" y="96901"/>
                  </a:lnTo>
                  <a:lnTo>
                    <a:pt x="858520" y="94361"/>
                  </a:lnTo>
                  <a:lnTo>
                    <a:pt x="903351" y="94361"/>
                  </a:lnTo>
                  <a:lnTo>
                    <a:pt x="948182" y="96901"/>
                  </a:lnTo>
                  <a:lnTo>
                    <a:pt x="992759" y="101981"/>
                  </a:lnTo>
                  <a:lnTo>
                    <a:pt x="1037209" y="109474"/>
                  </a:lnTo>
                  <a:lnTo>
                    <a:pt x="1081151" y="119634"/>
                  </a:lnTo>
                  <a:lnTo>
                    <a:pt x="1124585" y="132334"/>
                  </a:lnTo>
                  <a:lnTo>
                    <a:pt x="1167257" y="147447"/>
                  </a:lnTo>
                  <a:lnTo>
                    <a:pt x="1209294" y="165227"/>
                  </a:lnTo>
                  <a:lnTo>
                    <a:pt x="1250442" y="185420"/>
                  </a:lnTo>
                  <a:lnTo>
                    <a:pt x="1290701" y="208153"/>
                  </a:lnTo>
                  <a:lnTo>
                    <a:pt x="1329817" y="233553"/>
                  </a:lnTo>
                  <a:lnTo>
                    <a:pt x="1367536" y="261239"/>
                  </a:lnTo>
                  <a:lnTo>
                    <a:pt x="1403985" y="291592"/>
                  </a:lnTo>
                  <a:lnTo>
                    <a:pt x="1438910" y="324485"/>
                  </a:lnTo>
                  <a:lnTo>
                    <a:pt x="1471930" y="359283"/>
                  </a:lnTo>
                  <a:lnTo>
                    <a:pt x="1502283" y="395605"/>
                  </a:lnTo>
                  <a:lnTo>
                    <a:pt x="1530223" y="433324"/>
                  </a:lnTo>
                  <a:lnTo>
                    <a:pt x="1555623" y="472313"/>
                  </a:lnTo>
                  <a:lnTo>
                    <a:pt x="1578483" y="512318"/>
                  </a:lnTo>
                  <a:lnTo>
                    <a:pt x="1598803" y="553339"/>
                  </a:lnTo>
                  <a:lnTo>
                    <a:pt x="1616583" y="595249"/>
                  </a:lnTo>
                  <a:lnTo>
                    <a:pt x="1631823" y="637921"/>
                  </a:lnTo>
                  <a:lnTo>
                    <a:pt x="1644650" y="681228"/>
                  </a:lnTo>
                  <a:lnTo>
                    <a:pt x="1654810" y="725170"/>
                  </a:lnTo>
                  <a:lnTo>
                    <a:pt x="1662557" y="769366"/>
                  </a:lnTo>
                  <a:lnTo>
                    <a:pt x="1667637" y="813943"/>
                  </a:lnTo>
                  <a:lnTo>
                    <a:pt x="1670304" y="858647"/>
                  </a:lnTo>
                  <a:lnTo>
                    <a:pt x="1670304" y="485355"/>
                  </a:lnTo>
                  <a:lnTo>
                    <a:pt x="1649095" y="445643"/>
                  </a:lnTo>
                  <a:lnTo>
                    <a:pt x="1624838" y="405892"/>
                  </a:lnTo>
                  <a:lnTo>
                    <a:pt x="1598422" y="367030"/>
                  </a:lnTo>
                  <a:lnTo>
                    <a:pt x="1569593" y="329438"/>
                  </a:lnTo>
                  <a:lnTo>
                    <a:pt x="1538605" y="292989"/>
                  </a:lnTo>
                  <a:lnTo>
                    <a:pt x="1505204" y="257937"/>
                  </a:lnTo>
                  <a:lnTo>
                    <a:pt x="1470025" y="224663"/>
                  </a:lnTo>
                  <a:lnTo>
                    <a:pt x="1433449" y="193675"/>
                  </a:lnTo>
                  <a:lnTo>
                    <a:pt x="1395730" y="165100"/>
                  </a:lnTo>
                  <a:lnTo>
                    <a:pt x="1356868" y="138684"/>
                  </a:lnTo>
                  <a:lnTo>
                    <a:pt x="1316863" y="114681"/>
                  </a:lnTo>
                  <a:lnTo>
                    <a:pt x="1278636" y="94361"/>
                  </a:lnTo>
                  <a:lnTo>
                    <a:pt x="1275969" y="92837"/>
                  </a:lnTo>
                  <a:lnTo>
                    <a:pt x="1234186" y="73406"/>
                  </a:lnTo>
                  <a:lnTo>
                    <a:pt x="1191641" y="56134"/>
                  </a:lnTo>
                  <a:lnTo>
                    <a:pt x="1148461" y="41275"/>
                  </a:lnTo>
                  <a:lnTo>
                    <a:pt x="1104773" y="28702"/>
                  </a:lnTo>
                  <a:lnTo>
                    <a:pt x="1060450" y="18288"/>
                  </a:lnTo>
                  <a:lnTo>
                    <a:pt x="1015873" y="10287"/>
                  </a:lnTo>
                  <a:lnTo>
                    <a:pt x="970915" y="4572"/>
                  </a:lnTo>
                  <a:lnTo>
                    <a:pt x="925957" y="1143"/>
                  </a:lnTo>
                  <a:lnTo>
                    <a:pt x="880745" y="0"/>
                  </a:lnTo>
                  <a:lnTo>
                    <a:pt x="835533" y="1143"/>
                  </a:lnTo>
                  <a:lnTo>
                    <a:pt x="790448" y="4572"/>
                  </a:lnTo>
                  <a:lnTo>
                    <a:pt x="745617" y="10287"/>
                  </a:lnTo>
                  <a:lnTo>
                    <a:pt x="701040" y="18415"/>
                  </a:lnTo>
                  <a:lnTo>
                    <a:pt x="656844" y="28702"/>
                  </a:lnTo>
                  <a:lnTo>
                    <a:pt x="613156" y="41275"/>
                  </a:lnTo>
                  <a:lnTo>
                    <a:pt x="569976" y="56261"/>
                  </a:lnTo>
                  <a:lnTo>
                    <a:pt x="527558" y="73406"/>
                  </a:lnTo>
                  <a:lnTo>
                    <a:pt x="485902" y="92964"/>
                  </a:lnTo>
                  <a:lnTo>
                    <a:pt x="445008" y="114808"/>
                  </a:lnTo>
                  <a:lnTo>
                    <a:pt x="405257" y="138938"/>
                  </a:lnTo>
                  <a:lnTo>
                    <a:pt x="366395" y="165354"/>
                  </a:lnTo>
                  <a:lnTo>
                    <a:pt x="328803" y="194056"/>
                  </a:lnTo>
                  <a:lnTo>
                    <a:pt x="292354" y="225044"/>
                  </a:lnTo>
                  <a:lnTo>
                    <a:pt x="257302" y="258445"/>
                  </a:lnTo>
                  <a:lnTo>
                    <a:pt x="224028" y="293624"/>
                  </a:lnTo>
                  <a:lnTo>
                    <a:pt x="192913" y="330327"/>
                  </a:lnTo>
                  <a:lnTo>
                    <a:pt x="164338" y="368173"/>
                  </a:lnTo>
                  <a:lnTo>
                    <a:pt x="137922" y="407162"/>
                  </a:lnTo>
                  <a:lnTo>
                    <a:pt x="113792" y="447167"/>
                  </a:lnTo>
                  <a:lnTo>
                    <a:pt x="92075" y="488061"/>
                  </a:lnTo>
                  <a:lnTo>
                    <a:pt x="72644" y="529971"/>
                  </a:lnTo>
                  <a:lnTo>
                    <a:pt x="55499" y="572516"/>
                  </a:lnTo>
                  <a:lnTo>
                    <a:pt x="40640" y="615696"/>
                  </a:lnTo>
                  <a:lnTo>
                    <a:pt x="28067" y="659511"/>
                  </a:lnTo>
                  <a:lnTo>
                    <a:pt x="17907" y="703834"/>
                  </a:lnTo>
                  <a:lnTo>
                    <a:pt x="9906" y="748411"/>
                  </a:lnTo>
                  <a:lnTo>
                    <a:pt x="4318" y="793369"/>
                  </a:lnTo>
                  <a:lnTo>
                    <a:pt x="1016" y="838454"/>
                  </a:lnTo>
                  <a:lnTo>
                    <a:pt x="0" y="883666"/>
                  </a:lnTo>
                  <a:lnTo>
                    <a:pt x="1270" y="928878"/>
                  </a:lnTo>
                  <a:lnTo>
                    <a:pt x="4826" y="973963"/>
                  </a:lnTo>
                  <a:lnTo>
                    <a:pt x="10668" y="1018921"/>
                  </a:lnTo>
                  <a:lnTo>
                    <a:pt x="18923" y="1063498"/>
                  </a:lnTo>
                  <a:lnTo>
                    <a:pt x="29337" y="1107694"/>
                  </a:lnTo>
                  <a:lnTo>
                    <a:pt x="42164" y="1151382"/>
                  </a:lnTo>
                  <a:lnTo>
                    <a:pt x="57150" y="1194562"/>
                  </a:lnTo>
                  <a:lnTo>
                    <a:pt x="74549" y="1236980"/>
                  </a:lnTo>
                  <a:lnTo>
                    <a:pt x="94107" y="1278763"/>
                  </a:lnTo>
                  <a:lnTo>
                    <a:pt x="116078" y="1319530"/>
                  </a:lnTo>
                  <a:lnTo>
                    <a:pt x="140208" y="1359408"/>
                  </a:lnTo>
                  <a:lnTo>
                    <a:pt x="166751" y="1398270"/>
                  </a:lnTo>
                  <a:lnTo>
                    <a:pt x="195580" y="1435989"/>
                  </a:lnTo>
                  <a:lnTo>
                    <a:pt x="226568" y="1472438"/>
                  </a:lnTo>
                  <a:lnTo>
                    <a:pt x="259969" y="1507490"/>
                  </a:lnTo>
                  <a:lnTo>
                    <a:pt x="295148" y="1540764"/>
                  </a:lnTo>
                  <a:lnTo>
                    <a:pt x="331724" y="1571625"/>
                  </a:lnTo>
                  <a:lnTo>
                    <a:pt x="369443" y="1600327"/>
                  </a:lnTo>
                  <a:lnTo>
                    <a:pt x="408305" y="1626616"/>
                  </a:lnTo>
                  <a:lnTo>
                    <a:pt x="448183" y="1650619"/>
                  </a:lnTo>
                  <a:lnTo>
                    <a:pt x="489077" y="1672463"/>
                  </a:lnTo>
                  <a:lnTo>
                    <a:pt x="530860" y="1691894"/>
                  </a:lnTo>
                  <a:lnTo>
                    <a:pt x="573278" y="1709039"/>
                  </a:lnTo>
                  <a:lnTo>
                    <a:pt x="616458" y="1723898"/>
                  </a:lnTo>
                  <a:lnTo>
                    <a:pt x="660146" y="1736344"/>
                  </a:lnTo>
                  <a:lnTo>
                    <a:pt x="704342" y="1746631"/>
                  </a:lnTo>
                  <a:lnTo>
                    <a:pt x="748919" y="1754632"/>
                  </a:lnTo>
                  <a:lnTo>
                    <a:pt x="793877" y="1760220"/>
                  </a:lnTo>
                  <a:lnTo>
                    <a:pt x="838835" y="1763649"/>
                  </a:lnTo>
                  <a:lnTo>
                    <a:pt x="884047" y="1764665"/>
                  </a:lnTo>
                  <a:lnTo>
                    <a:pt x="929132" y="1763395"/>
                  </a:lnTo>
                  <a:lnTo>
                    <a:pt x="974217" y="1759966"/>
                  </a:lnTo>
                  <a:lnTo>
                    <a:pt x="1019048" y="1754124"/>
                  </a:lnTo>
                  <a:lnTo>
                    <a:pt x="1063625" y="1745996"/>
                  </a:lnTo>
                  <a:lnTo>
                    <a:pt x="1107821" y="1735455"/>
                  </a:lnTo>
                  <a:lnTo>
                    <a:pt x="1151509" y="1722755"/>
                  </a:lnTo>
                  <a:lnTo>
                    <a:pt x="1194689" y="1707769"/>
                  </a:lnTo>
                  <a:lnTo>
                    <a:pt x="1237107" y="1690370"/>
                  </a:lnTo>
                  <a:lnTo>
                    <a:pt x="1278890" y="1670812"/>
                  </a:lnTo>
                  <a:lnTo>
                    <a:pt x="1280414" y="1669923"/>
                  </a:lnTo>
                  <a:lnTo>
                    <a:pt x="1319657" y="1648841"/>
                  </a:lnTo>
                  <a:lnTo>
                    <a:pt x="1359662" y="1624584"/>
                  </a:lnTo>
                  <a:lnTo>
                    <a:pt x="1398524" y="1598041"/>
                  </a:lnTo>
                  <a:lnTo>
                    <a:pt x="1436243" y="1569212"/>
                  </a:lnTo>
                  <a:lnTo>
                    <a:pt x="1472692" y="1538097"/>
                  </a:lnTo>
                  <a:lnTo>
                    <a:pt x="1507871" y="1504696"/>
                  </a:lnTo>
                  <a:lnTo>
                    <a:pt x="1541145" y="1469517"/>
                  </a:lnTo>
                  <a:lnTo>
                    <a:pt x="1572006" y="1433068"/>
                  </a:lnTo>
                  <a:lnTo>
                    <a:pt x="1600581" y="1395222"/>
                  </a:lnTo>
                  <a:lnTo>
                    <a:pt x="1626870" y="1356360"/>
                  </a:lnTo>
                  <a:lnTo>
                    <a:pt x="1650873" y="1316482"/>
                  </a:lnTo>
                  <a:lnTo>
                    <a:pt x="1672590" y="1275588"/>
                  </a:lnTo>
                  <a:lnTo>
                    <a:pt x="1692021" y="1233932"/>
                  </a:lnTo>
                  <a:lnTo>
                    <a:pt x="1709166" y="1191514"/>
                  </a:lnTo>
                  <a:lnTo>
                    <a:pt x="1724025" y="1148334"/>
                  </a:lnTo>
                  <a:lnTo>
                    <a:pt x="1736598" y="1104646"/>
                  </a:lnTo>
                  <a:lnTo>
                    <a:pt x="1746758" y="1060450"/>
                  </a:lnTo>
                  <a:lnTo>
                    <a:pt x="1754759" y="1015873"/>
                  </a:lnTo>
                  <a:lnTo>
                    <a:pt x="1760347" y="971042"/>
                  </a:lnTo>
                  <a:lnTo>
                    <a:pt x="1763649" y="926084"/>
                  </a:lnTo>
                  <a:lnTo>
                    <a:pt x="1764792" y="880999"/>
                  </a:lnTo>
                  <a:close/>
                </a:path>
              </a:pathLst>
            </a:custGeom>
            <a:solidFill>
              <a:srgbClr val="4761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801612" y="7243571"/>
              <a:ext cx="1623060" cy="1623060"/>
            </a:xfrm>
            <a:custGeom>
              <a:avLst/>
              <a:gdLst/>
              <a:ahLst/>
              <a:cxnLst/>
              <a:rect l="l" t="t" r="r" b="b"/>
              <a:pathLst>
                <a:path w="1623059" h="1623059">
                  <a:moveTo>
                    <a:pt x="809752" y="0"/>
                  </a:moveTo>
                  <a:lnTo>
                    <a:pt x="765302" y="1269"/>
                  </a:lnTo>
                  <a:lnTo>
                    <a:pt x="720852" y="4952"/>
                  </a:lnTo>
                  <a:lnTo>
                    <a:pt x="676783" y="11048"/>
                  </a:lnTo>
                  <a:lnTo>
                    <a:pt x="632968" y="19557"/>
                  </a:lnTo>
                  <a:lnTo>
                    <a:pt x="589534" y="30606"/>
                  </a:lnTo>
                  <a:lnTo>
                    <a:pt x="546735" y="43941"/>
                  </a:lnTo>
                  <a:lnTo>
                    <a:pt x="504444" y="59816"/>
                  </a:lnTo>
                  <a:lnTo>
                    <a:pt x="463042" y="77977"/>
                  </a:lnTo>
                  <a:lnTo>
                    <a:pt x="422529" y="98678"/>
                  </a:lnTo>
                  <a:lnTo>
                    <a:pt x="382905" y="121792"/>
                  </a:lnTo>
                  <a:lnTo>
                    <a:pt x="344424" y="147319"/>
                  </a:lnTo>
                  <a:lnTo>
                    <a:pt x="307086" y="175259"/>
                  </a:lnTo>
                  <a:lnTo>
                    <a:pt x="271018" y="205612"/>
                  </a:lnTo>
                  <a:lnTo>
                    <a:pt x="236474" y="238378"/>
                  </a:lnTo>
                  <a:lnTo>
                    <a:pt x="203708" y="273050"/>
                  </a:lnTo>
                  <a:lnTo>
                    <a:pt x="173482" y="309244"/>
                  </a:lnTo>
                  <a:lnTo>
                    <a:pt x="145669" y="346582"/>
                  </a:lnTo>
                  <a:lnTo>
                    <a:pt x="120269" y="385190"/>
                  </a:lnTo>
                  <a:lnTo>
                    <a:pt x="97409" y="424941"/>
                  </a:lnTo>
                  <a:lnTo>
                    <a:pt x="76835" y="465581"/>
                  </a:lnTo>
                  <a:lnTo>
                    <a:pt x="58801" y="506983"/>
                  </a:lnTo>
                  <a:lnTo>
                    <a:pt x="43053" y="549275"/>
                  </a:lnTo>
                  <a:lnTo>
                    <a:pt x="29845" y="592201"/>
                  </a:lnTo>
                  <a:lnTo>
                    <a:pt x="19050" y="635634"/>
                  </a:lnTo>
                  <a:lnTo>
                    <a:pt x="10668" y="679450"/>
                  </a:lnTo>
                  <a:lnTo>
                    <a:pt x="4699" y="723645"/>
                  </a:lnTo>
                  <a:lnTo>
                    <a:pt x="1143" y="767969"/>
                  </a:lnTo>
                  <a:lnTo>
                    <a:pt x="0" y="812419"/>
                  </a:lnTo>
                  <a:lnTo>
                    <a:pt x="1270" y="856995"/>
                  </a:lnTo>
                  <a:lnTo>
                    <a:pt x="5080" y="901319"/>
                  </a:lnTo>
                  <a:lnTo>
                    <a:pt x="11176" y="945514"/>
                  </a:lnTo>
                  <a:lnTo>
                    <a:pt x="19812" y="989329"/>
                  </a:lnTo>
                  <a:lnTo>
                    <a:pt x="30861" y="1032636"/>
                  </a:lnTo>
                  <a:lnTo>
                    <a:pt x="44196" y="1075563"/>
                  </a:lnTo>
                  <a:lnTo>
                    <a:pt x="60071" y="1117727"/>
                  </a:lnTo>
                  <a:lnTo>
                    <a:pt x="78359" y="1159128"/>
                  </a:lnTo>
                  <a:lnTo>
                    <a:pt x="99060" y="1199769"/>
                  </a:lnTo>
                  <a:lnTo>
                    <a:pt x="122174" y="1239392"/>
                  </a:lnTo>
                  <a:lnTo>
                    <a:pt x="147828" y="1277873"/>
                  </a:lnTo>
                  <a:lnTo>
                    <a:pt x="175768" y="1315211"/>
                  </a:lnTo>
                  <a:lnTo>
                    <a:pt x="206121" y="1351279"/>
                  </a:lnTo>
                  <a:lnTo>
                    <a:pt x="239014" y="1385951"/>
                  </a:lnTo>
                  <a:lnTo>
                    <a:pt x="273685" y="1418589"/>
                  </a:lnTo>
                  <a:lnTo>
                    <a:pt x="309880" y="1448942"/>
                  </a:lnTo>
                  <a:lnTo>
                    <a:pt x="347345" y="1476755"/>
                  </a:lnTo>
                  <a:lnTo>
                    <a:pt x="385953" y="1502155"/>
                  </a:lnTo>
                  <a:lnTo>
                    <a:pt x="425577" y="1525142"/>
                  </a:lnTo>
                  <a:lnTo>
                    <a:pt x="466217" y="1545716"/>
                  </a:lnTo>
                  <a:lnTo>
                    <a:pt x="507746" y="1563877"/>
                  </a:lnTo>
                  <a:lnTo>
                    <a:pt x="550037" y="1579498"/>
                  </a:lnTo>
                  <a:lnTo>
                    <a:pt x="592963" y="1592833"/>
                  </a:lnTo>
                  <a:lnTo>
                    <a:pt x="636270" y="1603628"/>
                  </a:lnTo>
                  <a:lnTo>
                    <a:pt x="680212" y="1612137"/>
                  </a:lnTo>
                  <a:lnTo>
                    <a:pt x="724408" y="1618106"/>
                  </a:lnTo>
                  <a:lnTo>
                    <a:pt x="768731" y="1621662"/>
                  </a:lnTo>
                  <a:lnTo>
                    <a:pt x="813181" y="1622933"/>
                  </a:lnTo>
                  <a:lnTo>
                    <a:pt x="857758" y="1621662"/>
                  </a:lnTo>
                  <a:lnTo>
                    <a:pt x="902081" y="1617852"/>
                  </a:lnTo>
                  <a:lnTo>
                    <a:pt x="946277" y="1611756"/>
                  </a:lnTo>
                  <a:lnTo>
                    <a:pt x="990092" y="1603247"/>
                  </a:lnTo>
                  <a:lnTo>
                    <a:pt x="1033399" y="1592325"/>
                  </a:lnTo>
                  <a:lnTo>
                    <a:pt x="1076325" y="1578864"/>
                  </a:lnTo>
                  <a:lnTo>
                    <a:pt x="1118489" y="1563115"/>
                  </a:lnTo>
                  <a:lnTo>
                    <a:pt x="1159891" y="1544827"/>
                  </a:lnTo>
                  <a:lnTo>
                    <a:pt x="1200531" y="1524127"/>
                  </a:lnTo>
                  <a:lnTo>
                    <a:pt x="1240028" y="1501139"/>
                  </a:lnTo>
                  <a:lnTo>
                    <a:pt x="1278509" y="1475612"/>
                  </a:lnTo>
                  <a:lnTo>
                    <a:pt x="1315847" y="1447672"/>
                  </a:lnTo>
                  <a:lnTo>
                    <a:pt x="1351915" y="1417320"/>
                  </a:lnTo>
                  <a:lnTo>
                    <a:pt x="1386586" y="1384553"/>
                  </a:lnTo>
                  <a:lnTo>
                    <a:pt x="1419225" y="1349755"/>
                  </a:lnTo>
                  <a:lnTo>
                    <a:pt x="1449451" y="1313688"/>
                  </a:lnTo>
                  <a:lnTo>
                    <a:pt x="1477264" y="1276222"/>
                  </a:lnTo>
                  <a:lnTo>
                    <a:pt x="1502664" y="1237614"/>
                  </a:lnTo>
                  <a:lnTo>
                    <a:pt x="1525651" y="1197990"/>
                  </a:lnTo>
                  <a:lnTo>
                    <a:pt x="1546098" y="1157351"/>
                  </a:lnTo>
                  <a:lnTo>
                    <a:pt x="1564259" y="1115821"/>
                  </a:lnTo>
                  <a:lnTo>
                    <a:pt x="1579880" y="1073530"/>
                  </a:lnTo>
                  <a:lnTo>
                    <a:pt x="1593088" y="1030732"/>
                  </a:lnTo>
                  <a:lnTo>
                    <a:pt x="1604010" y="987297"/>
                  </a:lnTo>
                  <a:lnTo>
                    <a:pt x="1612392" y="943482"/>
                  </a:lnTo>
                  <a:lnTo>
                    <a:pt x="1618361" y="899286"/>
                  </a:lnTo>
                  <a:lnTo>
                    <a:pt x="1621790" y="854836"/>
                  </a:lnTo>
                  <a:lnTo>
                    <a:pt x="1622933" y="810386"/>
                  </a:lnTo>
                  <a:lnTo>
                    <a:pt x="1621663" y="765936"/>
                  </a:lnTo>
                  <a:lnTo>
                    <a:pt x="1617853" y="721613"/>
                  </a:lnTo>
                  <a:lnTo>
                    <a:pt x="1611757" y="677417"/>
                  </a:lnTo>
                  <a:lnTo>
                    <a:pt x="1603121" y="633602"/>
                  </a:lnTo>
                  <a:lnTo>
                    <a:pt x="1592199" y="590169"/>
                  </a:lnTo>
                  <a:lnTo>
                    <a:pt x="1578737" y="547369"/>
                  </a:lnTo>
                  <a:lnTo>
                    <a:pt x="1562862" y="505205"/>
                  </a:lnTo>
                  <a:lnTo>
                    <a:pt x="1544574" y="463676"/>
                  </a:lnTo>
                  <a:lnTo>
                    <a:pt x="1523873" y="423163"/>
                  </a:lnTo>
                  <a:lnTo>
                    <a:pt x="1500759" y="383539"/>
                  </a:lnTo>
                  <a:lnTo>
                    <a:pt x="1475232" y="344931"/>
                  </a:lnTo>
                  <a:lnTo>
                    <a:pt x="1447165" y="307594"/>
                  </a:lnTo>
                  <a:lnTo>
                    <a:pt x="1416812" y="271652"/>
                  </a:lnTo>
                  <a:lnTo>
                    <a:pt x="1384046" y="236981"/>
                  </a:lnTo>
                  <a:lnTo>
                    <a:pt x="1349248" y="204215"/>
                  </a:lnTo>
                  <a:lnTo>
                    <a:pt x="1313053" y="173989"/>
                  </a:lnTo>
                  <a:lnTo>
                    <a:pt x="1275715" y="146176"/>
                  </a:lnTo>
                  <a:lnTo>
                    <a:pt x="1237107" y="120776"/>
                  </a:lnTo>
                  <a:lnTo>
                    <a:pt x="1197356" y="97789"/>
                  </a:lnTo>
                  <a:lnTo>
                    <a:pt x="1156716" y="77215"/>
                  </a:lnTo>
                  <a:lnTo>
                    <a:pt x="1115187" y="59054"/>
                  </a:lnTo>
                  <a:lnTo>
                    <a:pt x="1073023" y="43306"/>
                  </a:lnTo>
                  <a:lnTo>
                    <a:pt x="1030097" y="30098"/>
                  </a:lnTo>
                  <a:lnTo>
                    <a:pt x="986663" y="19176"/>
                  </a:lnTo>
                  <a:lnTo>
                    <a:pt x="942721" y="10794"/>
                  </a:lnTo>
                  <a:lnTo>
                    <a:pt x="898652" y="4698"/>
                  </a:lnTo>
                  <a:lnTo>
                    <a:pt x="854202" y="1142"/>
                  </a:lnTo>
                  <a:lnTo>
                    <a:pt x="809752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7688" y="7089648"/>
              <a:ext cx="1926336" cy="192633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731508" y="7171944"/>
              <a:ext cx="1764664" cy="1765935"/>
            </a:xfrm>
            <a:custGeom>
              <a:avLst/>
              <a:gdLst/>
              <a:ahLst/>
              <a:cxnLst/>
              <a:rect l="l" t="t" r="r" b="b"/>
              <a:pathLst>
                <a:path w="1764665" h="1765934">
                  <a:moveTo>
                    <a:pt x="1764284" y="882142"/>
                  </a:moveTo>
                  <a:lnTo>
                    <a:pt x="1763014" y="837057"/>
                  </a:lnTo>
                  <a:lnTo>
                    <a:pt x="1759458" y="791972"/>
                  </a:lnTo>
                  <a:lnTo>
                    <a:pt x="1753616" y="747014"/>
                  </a:lnTo>
                  <a:lnTo>
                    <a:pt x="1745361" y="702437"/>
                  </a:lnTo>
                  <a:lnTo>
                    <a:pt x="1734947" y="658241"/>
                  </a:lnTo>
                  <a:lnTo>
                    <a:pt x="1722120" y="614426"/>
                  </a:lnTo>
                  <a:lnTo>
                    <a:pt x="1707134" y="571246"/>
                  </a:lnTo>
                  <a:lnTo>
                    <a:pt x="1689735" y="528701"/>
                  </a:lnTo>
                  <a:lnTo>
                    <a:pt x="1670050" y="486918"/>
                  </a:lnTo>
                  <a:lnTo>
                    <a:pt x="1669415" y="485736"/>
                  </a:lnTo>
                  <a:lnTo>
                    <a:pt x="1669415" y="859409"/>
                  </a:lnTo>
                  <a:lnTo>
                    <a:pt x="1669415" y="905891"/>
                  </a:lnTo>
                  <a:lnTo>
                    <a:pt x="1667129" y="949198"/>
                  </a:lnTo>
                  <a:lnTo>
                    <a:pt x="1662303" y="993902"/>
                  </a:lnTo>
                  <a:lnTo>
                    <a:pt x="1654810" y="1038225"/>
                  </a:lnTo>
                  <a:lnTo>
                    <a:pt x="1644904" y="1082294"/>
                  </a:lnTo>
                  <a:lnTo>
                    <a:pt x="1632331" y="1125728"/>
                  </a:lnTo>
                  <a:lnTo>
                    <a:pt x="1617345" y="1168527"/>
                  </a:lnTo>
                  <a:lnTo>
                    <a:pt x="1599692" y="1210564"/>
                  </a:lnTo>
                  <a:lnTo>
                    <a:pt x="1579626" y="1251712"/>
                  </a:lnTo>
                  <a:lnTo>
                    <a:pt x="1557020" y="1291971"/>
                  </a:lnTo>
                  <a:lnTo>
                    <a:pt x="1531747" y="1330960"/>
                  </a:lnTo>
                  <a:lnTo>
                    <a:pt x="1504061" y="1368806"/>
                  </a:lnTo>
                  <a:lnTo>
                    <a:pt x="1473835" y="1405255"/>
                  </a:lnTo>
                  <a:lnTo>
                    <a:pt x="1440942" y="1440307"/>
                  </a:lnTo>
                  <a:lnTo>
                    <a:pt x="1406144" y="1473200"/>
                  </a:lnTo>
                  <a:lnTo>
                    <a:pt x="1369822" y="1503680"/>
                  </a:lnTo>
                  <a:lnTo>
                    <a:pt x="1332103" y="1531493"/>
                  </a:lnTo>
                  <a:lnTo>
                    <a:pt x="1293114" y="1556893"/>
                  </a:lnTo>
                  <a:lnTo>
                    <a:pt x="1252982" y="1579753"/>
                  </a:lnTo>
                  <a:lnTo>
                    <a:pt x="1211961" y="1600073"/>
                  </a:lnTo>
                  <a:lnTo>
                    <a:pt x="1170051" y="1617726"/>
                  </a:lnTo>
                  <a:lnTo>
                    <a:pt x="1127379" y="1632966"/>
                  </a:lnTo>
                  <a:lnTo>
                    <a:pt x="1083945" y="1645539"/>
                  </a:lnTo>
                  <a:lnTo>
                    <a:pt x="1040003" y="1655699"/>
                  </a:lnTo>
                  <a:lnTo>
                    <a:pt x="995680" y="1663319"/>
                  </a:lnTo>
                  <a:lnTo>
                    <a:pt x="951103" y="1668399"/>
                  </a:lnTo>
                  <a:lnTo>
                    <a:pt x="906272" y="1670939"/>
                  </a:lnTo>
                  <a:lnTo>
                    <a:pt x="861441" y="1670939"/>
                  </a:lnTo>
                  <a:lnTo>
                    <a:pt x="816610" y="1668399"/>
                  </a:lnTo>
                  <a:lnTo>
                    <a:pt x="771906" y="1663319"/>
                  </a:lnTo>
                  <a:lnTo>
                    <a:pt x="727583" y="1655699"/>
                  </a:lnTo>
                  <a:lnTo>
                    <a:pt x="683641" y="1645539"/>
                  </a:lnTo>
                  <a:lnTo>
                    <a:pt x="640207" y="1632966"/>
                  </a:lnTo>
                  <a:lnTo>
                    <a:pt x="597408" y="1617726"/>
                  </a:lnTo>
                  <a:lnTo>
                    <a:pt x="555244" y="1599946"/>
                  </a:lnTo>
                  <a:lnTo>
                    <a:pt x="514096" y="1579753"/>
                  </a:lnTo>
                  <a:lnTo>
                    <a:pt x="474091" y="1557020"/>
                  </a:lnTo>
                  <a:lnTo>
                    <a:pt x="434975" y="1531747"/>
                  </a:lnTo>
                  <a:lnTo>
                    <a:pt x="397256" y="1503934"/>
                  </a:lnTo>
                  <a:lnTo>
                    <a:pt x="360680" y="1473581"/>
                  </a:lnTo>
                  <a:lnTo>
                    <a:pt x="325755" y="1440688"/>
                  </a:lnTo>
                  <a:lnTo>
                    <a:pt x="292735" y="1405763"/>
                  </a:lnTo>
                  <a:lnTo>
                    <a:pt x="262382" y="1369314"/>
                  </a:lnTo>
                  <a:lnTo>
                    <a:pt x="234442" y="1331595"/>
                  </a:lnTo>
                  <a:lnTo>
                    <a:pt x="209042" y="1292606"/>
                  </a:lnTo>
                  <a:lnTo>
                    <a:pt x="186182" y="1252601"/>
                  </a:lnTo>
                  <a:lnTo>
                    <a:pt x="165862" y="1211453"/>
                  </a:lnTo>
                  <a:lnTo>
                    <a:pt x="148082" y="1169543"/>
                  </a:lnTo>
                  <a:lnTo>
                    <a:pt x="132842" y="1126871"/>
                  </a:lnTo>
                  <a:lnTo>
                    <a:pt x="120142" y="1083437"/>
                  </a:lnTo>
                  <a:lnTo>
                    <a:pt x="109855" y="1039622"/>
                  </a:lnTo>
                  <a:lnTo>
                    <a:pt x="102235" y="995299"/>
                  </a:lnTo>
                  <a:lnTo>
                    <a:pt x="97028" y="950722"/>
                  </a:lnTo>
                  <a:lnTo>
                    <a:pt x="94488" y="905891"/>
                  </a:lnTo>
                  <a:lnTo>
                    <a:pt x="94361" y="859409"/>
                  </a:lnTo>
                  <a:lnTo>
                    <a:pt x="96774" y="816229"/>
                  </a:lnTo>
                  <a:lnTo>
                    <a:pt x="101727" y="771652"/>
                  </a:lnTo>
                  <a:lnTo>
                    <a:pt x="109220" y="727329"/>
                  </a:lnTo>
                  <a:lnTo>
                    <a:pt x="119253" y="683387"/>
                  </a:lnTo>
                  <a:lnTo>
                    <a:pt x="131826" y="639953"/>
                  </a:lnTo>
                  <a:lnTo>
                    <a:pt x="146939" y="597281"/>
                  </a:lnTo>
                  <a:lnTo>
                    <a:pt x="164592" y="555244"/>
                  </a:lnTo>
                  <a:lnTo>
                    <a:pt x="184658" y="514096"/>
                  </a:lnTo>
                  <a:lnTo>
                    <a:pt x="207391" y="473964"/>
                  </a:lnTo>
                  <a:lnTo>
                    <a:pt x="232664" y="434975"/>
                  </a:lnTo>
                  <a:lnTo>
                    <a:pt x="260350" y="397129"/>
                  </a:lnTo>
                  <a:lnTo>
                    <a:pt x="290576" y="360680"/>
                  </a:lnTo>
                  <a:lnTo>
                    <a:pt x="323469" y="325755"/>
                  </a:lnTo>
                  <a:lnTo>
                    <a:pt x="358267" y="292735"/>
                  </a:lnTo>
                  <a:lnTo>
                    <a:pt x="394589" y="262255"/>
                  </a:lnTo>
                  <a:lnTo>
                    <a:pt x="432308" y="234315"/>
                  </a:lnTo>
                  <a:lnTo>
                    <a:pt x="471170" y="209042"/>
                  </a:lnTo>
                  <a:lnTo>
                    <a:pt x="511175" y="186182"/>
                  </a:lnTo>
                  <a:lnTo>
                    <a:pt x="552196" y="165862"/>
                  </a:lnTo>
                  <a:lnTo>
                    <a:pt x="594106" y="148082"/>
                  </a:lnTo>
                  <a:lnTo>
                    <a:pt x="636778" y="132842"/>
                  </a:lnTo>
                  <a:lnTo>
                    <a:pt x="680085" y="120015"/>
                  </a:lnTo>
                  <a:lnTo>
                    <a:pt x="724027" y="109855"/>
                  </a:lnTo>
                  <a:lnTo>
                    <a:pt x="768223" y="102235"/>
                  </a:lnTo>
                  <a:lnTo>
                    <a:pt x="812800" y="97028"/>
                  </a:lnTo>
                  <a:lnTo>
                    <a:pt x="857504" y="94488"/>
                  </a:lnTo>
                  <a:lnTo>
                    <a:pt x="902335" y="94488"/>
                  </a:lnTo>
                  <a:lnTo>
                    <a:pt x="947166" y="96901"/>
                  </a:lnTo>
                  <a:lnTo>
                    <a:pt x="991743" y="101854"/>
                  </a:lnTo>
                  <a:lnTo>
                    <a:pt x="1035939" y="109474"/>
                  </a:lnTo>
                  <a:lnTo>
                    <a:pt x="1079881" y="119507"/>
                  </a:lnTo>
                  <a:lnTo>
                    <a:pt x="1123315" y="132080"/>
                  </a:lnTo>
                  <a:lnTo>
                    <a:pt x="1165987" y="147193"/>
                  </a:lnTo>
                  <a:lnTo>
                    <a:pt x="1208024" y="164846"/>
                  </a:lnTo>
                  <a:lnTo>
                    <a:pt x="1249045" y="185039"/>
                  </a:lnTo>
                  <a:lnTo>
                    <a:pt x="1289177" y="207772"/>
                  </a:lnTo>
                  <a:lnTo>
                    <a:pt x="1328166" y="233045"/>
                  </a:lnTo>
                  <a:lnTo>
                    <a:pt x="1366012" y="260858"/>
                  </a:lnTo>
                  <a:lnTo>
                    <a:pt x="1402461" y="291211"/>
                  </a:lnTo>
                  <a:lnTo>
                    <a:pt x="1437386" y="324104"/>
                  </a:lnTo>
                  <a:lnTo>
                    <a:pt x="1470406" y="359029"/>
                  </a:lnTo>
                  <a:lnTo>
                    <a:pt x="1500886" y="395351"/>
                  </a:lnTo>
                  <a:lnTo>
                    <a:pt x="1528826" y="433070"/>
                  </a:lnTo>
                  <a:lnTo>
                    <a:pt x="1554226" y="472059"/>
                  </a:lnTo>
                  <a:lnTo>
                    <a:pt x="1577086" y="512191"/>
                  </a:lnTo>
                  <a:lnTo>
                    <a:pt x="1597533" y="553339"/>
                  </a:lnTo>
                  <a:lnTo>
                    <a:pt x="1615313" y="595376"/>
                  </a:lnTo>
                  <a:lnTo>
                    <a:pt x="1630680" y="638175"/>
                  </a:lnTo>
                  <a:lnTo>
                    <a:pt x="1643507" y="681609"/>
                  </a:lnTo>
                  <a:lnTo>
                    <a:pt x="1653794" y="725551"/>
                  </a:lnTo>
                  <a:lnTo>
                    <a:pt x="1661541" y="769874"/>
                  </a:lnTo>
                  <a:lnTo>
                    <a:pt x="1666748" y="814578"/>
                  </a:lnTo>
                  <a:lnTo>
                    <a:pt x="1669415" y="859409"/>
                  </a:lnTo>
                  <a:lnTo>
                    <a:pt x="1669415" y="485736"/>
                  </a:lnTo>
                  <a:lnTo>
                    <a:pt x="1648079" y="446024"/>
                  </a:lnTo>
                  <a:lnTo>
                    <a:pt x="1623822" y="406019"/>
                  </a:lnTo>
                  <a:lnTo>
                    <a:pt x="1597279" y="367157"/>
                  </a:lnTo>
                  <a:lnTo>
                    <a:pt x="1568323" y="329311"/>
                  </a:lnTo>
                  <a:lnTo>
                    <a:pt x="1537081" y="292735"/>
                  </a:lnTo>
                  <a:lnTo>
                    <a:pt x="1503680" y="257556"/>
                  </a:lnTo>
                  <a:lnTo>
                    <a:pt x="1468501" y="224282"/>
                  </a:lnTo>
                  <a:lnTo>
                    <a:pt x="1432052" y="193421"/>
                  </a:lnTo>
                  <a:lnTo>
                    <a:pt x="1394206" y="164719"/>
                  </a:lnTo>
                  <a:lnTo>
                    <a:pt x="1355344" y="138303"/>
                  </a:lnTo>
                  <a:lnTo>
                    <a:pt x="1315466" y="114300"/>
                  </a:lnTo>
                  <a:lnTo>
                    <a:pt x="1278128" y="94488"/>
                  </a:lnTo>
                  <a:lnTo>
                    <a:pt x="1274572" y="92456"/>
                  </a:lnTo>
                  <a:lnTo>
                    <a:pt x="1232789" y="73025"/>
                  </a:lnTo>
                  <a:lnTo>
                    <a:pt x="1190371" y="55880"/>
                  </a:lnTo>
                  <a:lnTo>
                    <a:pt x="1147191" y="41021"/>
                  </a:lnTo>
                  <a:lnTo>
                    <a:pt x="1103503" y="28448"/>
                  </a:lnTo>
                  <a:lnTo>
                    <a:pt x="1059307" y="18161"/>
                  </a:lnTo>
                  <a:lnTo>
                    <a:pt x="1014730" y="10160"/>
                  </a:lnTo>
                  <a:lnTo>
                    <a:pt x="969899" y="4445"/>
                  </a:lnTo>
                  <a:lnTo>
                    <a:pt x="924941" y="1143"/>
                  </a:lnTo>
                  <a:lnTo>
                    <a:pt x="879856" y="0"/>
                  </a:lnTo>
                  <a:lnTo>
                    <a:pt x="834644" y="1270"/>
                  </a:lnTo>
                  <a:lnTo>
                    <a:pt x="789686" y="4699"/>
                  </a:lnTo>
                  <a:lnTo>
                    <a:pt x="744855" y="10541"/>
                  </a:lnTo>
                  <a:lnTo>
                    <a:pt x="700278" y="18669"/>
                  </a:lnTo>
                  <a:lnTo>
                    <a:pt x="656209" y="28956"/>
                  </a:lnTo>
                  <a:lnTo>
                    <a:pt x="612521" y="41656"/>
                  </a:lnTo>
                  <a:lnTo>
                    <a:pt x="569468" y="56642"/>
                  </a:lnTo>
                  <a:lnTo>
                    <a:pt x="527050" y="73914"/>
                  </a:lnTo>
                  <a:lnTo>
                    <a:pt x="485394" y="93599"/>
                  </a:lnTo>
                  <a:lnTo>
                    <a:pt x="444627" y="115443"/>
                  </a:lnTo>
                  <a:lnTo>
                    <a:pt x="404749" y="139573"/>
                  </a:lnTo>
                  <a:lnTo>
                    <a:pt x="366014" y="166116"/>
                  </a:lnTo>
                  <a:lnTo>
                    <a:pt x="328422" y="194818"/>
                  </a:lnTo>
                  <a:lnTo>
                    <a:pt x="291973" y="225933"/>
                  </a:lnTo>
                  <a:lnTo>
                    <a:pt x="256921" y="259207"/>
                  </a:lnTo>
                  <a:lnTo>
                    <a:pt x="223774" y="294513"/>
                  </a:lnTo>
                  <a:lnTo>
                    <a:pt x="192786" y="330962"/>
                  </a:lnTo>
                  <a:lnTo>
                    <a:pt x="164211" y="368808"/>
                  </a:lnTo>
                  <a:lnTo>
                    <a:pt x="137922" y="407670"/>
                  </a:lnTo>
                  <a:lnTo>
                    <a:pt x="113919" y="447675"/>
                  </a:lnTo>
                  <a:lnTo>
                    <a:pt x="92202" y="488569"/>
                  </a:lnTo>
                  <a:lnTo>
                    <a:pt x="72771" y="530225"/>
                  </a:lnTo>
                  <a:lnTo>
                    <a:pt x="55626" y="572770"/>
                  </a:lnTo>
                  <a:lnTo>
                    <a:pt x="40767" y="615950"/>
                  </a:lnTo>
                  <a:lnTo>
                    <a:pt x="28194" y="659765"/>
                  </a:lnTo>
                  <a:lnTo>
                    <a:pt x="18034" y="703961"/>
                  </a:lnTo>
                  <a:lnTo>
                    <a:pt x="10033" y="748538"/>
                  </a:lnTo>
                  <a:lnTo>
                    <a:pt x="4445" y="793369"/>
                  </a:lnTo>
                  <a:lnTo>
                    <a:pt x="1016" y="838454"/>
                  </a:lnTo>
                  <a:lnTo>
                    <a:pt x="0" y="883666"/>
                  </a:lnTo>
                  <a:lnTo>
                    <a:pt x="1270" y="928751"/>
                  </a:lnTo>
                  <a:lnTo>
                    <a:pt x="4826" y="973836"/>
                  </a:lnTo>
                  <a:lnTo>
                    <a:pt x="10541" y="1018667"/>
                  </a:lnTo>
                  <a:lnTo>
                    <a:pt x="18669" y="1063244"/>
                  </a:lnTo>
                  <a:lnTo>
                    <a:pt x="29083" y="1107440"/>
                  </a:lnTo>
                  <a:lnTo>
                    <a:pt x="41910" y="1151128"/>
                  </a:lnTo>
                  <a:lnTo>
                    <a:pt x="56896" y="1194308"/>
                  </a:lnTo>
                  <a:lnTo>
                    <a:pt x="74168" y="1236726"/>
                  </a:lnTo>
                  <a:lnTo>
                    <a:pt x="93726" y="1278382"/>
                  </a:lnTo>
                  <a:lnTo>
                    <a:pt x="115697" y="1319276"/>
                  </a:lnTo>
                  <a:lnTo>
                    <a:pt x="139827" y="1359154"/>
                  </a:lnTo>
                  <a:lnTo>
                    <a:pt x="166243" y="1398016"/>
                  </a:lnTo>
                  <a:lnTo>
                    <a:pt x="195072" y="1435735"/>
                  </a:lnTo>
                  <a:lnTo>
                    <a:pt x="226060" y="1472057"/>
                  </a:lnTo>
                  <a:lnTo>
                    <a:pt x="259461" y="1507236"/>
                  </a:lnTo>
                  <a:lnTo>
                    <a:pt x="294767" y="1540637"/>
                  </a:lnTo>
                  <a:lnTo>
                    <a:pt x="331470" y="1571625"/>
                  </a:lnTo>
                  <a:lnTo>
                    <a:pt x="369316" y="1600454"/>
                  </a:lnTo>
                  <a:lnTo>
                    <a:pt x="408305" y="1626870"/>
                  </a:lnTo>
                  <a:lnTo>
                    <a:pt x="448310" y="1651000"/>
                  </a:lnTo>
                  <a:lnTo>
                    <a:pt x="489204" y="1672844"/>
                  </a:lnTo>
                  <a:lnTo>
                    <a:pt x="530987" y="1692402"/>
                  </a:lnTo>
                  <a:lnTo>
                    <a:pt x="573532" y="1709674"/>
                  </a:lnTo>
                  <a:lnTo>
                    <a:pt x="616839" y="1724660"/>
                  </a:lnTo>
                  <a:lnTo>
                    <a:pt x="660527" y="1737233"/>
                  </a:lnTo>
                  <a:lnTo>
                    <a:pt x="704850" y="1747520"/>
                  </a:lnTo>
                  <a:lnTo>
                    <a:pt x="749427" y="1755521"/>
                  </a:lnTo>
                  <a:lnTo>
                    <a:pt x="794258" y="1761236"/>
                  </a:lnTo>
                  <a:lnTo>
                    <a:pt x="839343" y="1764665"/>
                  </a:lnTo>
                  <a:lnTo>
                    <a:pt x="884428" y="1765808"/>
                  </a:lnTo>
                  <a:lnTo>
                    <a:pt x="929640" y="1764665"/>
                  </a:lnTo>
                  <a:lnTo>
                    <a:pt x="974598" y="1761109"/>
                  </a:lnTo>
                  <a:lnTo>
                    <a:pt x="1019556" y="1755394"/>
                  </a:lnTo>
                  <a:lnTo>
                    <a:pt x="1064006" y="1747266"/>
                  </a:lnTo>
                  <a:lnTo>
                    <a:pt x="1108202" y="1736979"/>
                  </a:lnTo>
                  <a:lnTo>
                    <a:pt x="1151890" y="1724279"/>
                  </a:lnTo>
                  <a:lnTo>
                    <a:pt x="1194943" y="1709293"/>
                  </a:lnTo>
                  <a:lnTo>
                    <a:pt x="1237361" y="1692021"/>
                  </a:lnTo>
                  <a:lnTo>
                    <a:pt x="1279017" y="1672463"/>
                  </a:lnTo>
                  <a:lnTo>
                    <a:pt x="1281811" y="1670939"/>
                  </a:lnTo>
                  <a:lnTo>
                    <a:pt x="1319784" y="1650492"/>
                  </a:lnTo>
                  <a:lnTo>
                    <a:pt x="1359662" y="1626362"/>
                  </a:lnTo>
                  <a:lnTo>
                    <a:pt x="1398397" y="1599946"/>
                  </a:lnTo>
                  <a:lnTo>
                    <a:pt x="1436116" y="1571117"/>
                  </a:lnTo>
                  <a:lnTo>
                    <a:pt x="1472438" y="1540129"/>
                  </a:lnTo>
                  <a:lnTo>
                    <a:pt x="1507490" y="1506728"/>
                  </a:lnTo>
                  <a:lnTo>
                    <a:pt x="1540764" y="1471549"/>
                  </a:lnTo>
                  <a:lnTo>
                    <a:pt x="1571625" y="1434973"/>
                  </a:lnTo>
                  <a:lnTo>
                    <a:pt x="1600200" y="1397254"/>
                  </a:lnTo>
                  <a:lnTo>
                    <a:pt x="1626616" y="1358265"/>
                  </a:lnTo>
                  <a:lnTo>
                    <a:pt x="1650619" y="1318387"/>
                  </a:lnTo>
                  <a:lnTo>
                    <a:pt x="1672336" y="1277366"/>
                  </a:lnTo>
                  <a:lnTo>
                    <a:pt x="1691640" y="1235710"/>
                  </a:lnTo>
                  <a:lnTo>
                    <a:pt x="1708785" y="1193165"/>
                  </a:lnTo>
                  <a:lnTo>
                    <a:pt x="1723644" y="1149985"/>
                  </a:lnTo>
                  <a:lnTo>
                    <a:pt x="1736217" y="1106170"/>
                  </a:lnTo>
                  <a:lnTo>
                    <a:pt x="1746377" y="1061974"/>
                  </a:lnTo>
                  <a:lnTo>
                    <a:pt x="1754251" y="1017397"/>
                  </a:lnTo>
                  <a:lnTo>
                    <a:pt x="1759966" y="972439"/>
                  </a:lnTo>
                  <a:lnTo>
                    <a:pt x="1763268" y="927354"/>
                  </a:lnTo>
                  <a:lnTo>
                    <a:pt x="1764284" y="882142"/>
                  </a:lnTo>
                  <a:close/>
                </a:path>
              </a:pathLst>
            </a:custGeom>
            <a:solidFill>
              <a:srgbClr val="F8A24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79692" y="5612891"/>
              <a:ext cx="748283" cy="175717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675120" y="5693663"/>
              <a:ext cx="609600" cy="1600200"/>
            </a:xfrm>
            <a:custGeom>
              <a:avLst/>
              <a:gdLst/>
              <a:ahLst/>
              <a:cxnLst/>
              <a:rect l="l" t="t" r="r" b="b"/>
              <a:pathLst>
                <a:path w="609600" h="1600200">
                  <a:moveTo>
                    <a:pt x="475869" y="0"/>
                  </a:moveTo>
                  <a:lnTo>
                    <a:pt x="0" y="559053"/>
                  </a:lnTo>
                  <a:lnTo>
                    <a:pt x="211708" y="615441"/>
                  </a:lnTo>
                  <a:lnTo>
                    <a:pt x="206121" y="664972"/>
                  </a:lnTo>
                  <a:lnTo>
                    <a:pt x="201549" y="714628"/>
                  </a:lnTo>
                  <a:lnTo>
                    <a:pt x="197993" y="764286"/>
                  </a:lnTo>
                  <a:lnTo>
                    <a:pt x="195579" y="814070"/>
                  </a:lnTo>
                  <a:lnTo>
                    <a:pt x="194055" y="863981"/>
                  </a:lnTo>
                  <a:lnTo>
                    <a:pt x="193675" y="913764"/>
                  </a:lnTo>
                  <a:lnTo>
                    <a:pt x="194309" y="963549"/>
                  </a:lnTo>
                  <a:lnTo>
                    <a:pt x="195960" y="1013333"/>
                  </a:lnTo>
                  <a:lnTo>
                    <a:pt x="198754" y="1063116"/>
                  </a:lnTo>
                  <a:lnTo>
                    <a:pt x="202437" y="1112774"/>
                  </a:lnTo>
                  <a:lnTo>
                    <a:pt x="207136" y="1162303"/>
                  </a:lnTo>
                  <a:lnTo>
                    <a:pt x="212978" y="1211707"/>
                  </a:lnTo>
                  <a:lnTo>
                    <a:pt x="219709" y="1260983"/>
                  </a:lnTo>
                  <a:lnTo>
                    <a:pt x="227583" y="1310132"/>
                  </a:lnTo>
                  <a:lnTo>
                    <a:pt x="236347" y="1359027"/>
                  </a:lnTo>
                  <a:lnTo>
                    <a:pt x="246125" y="1407668"/>
                  </a:lnTo>
                  <a:lnTo>
                    <a:pt x="257048" y="1456182"/>
                  </a:lnTo>
                  <a:lnTo>
                    <a:pt x="268858" y="1504315"/>
                  </a:lnTo>
                  <a:lnTo>
                    <a:pt x="281685" y="1552194"/>
                  </a:lnTo>
                  <a:lnTo>
                    <a:pt x="295528" y="1599819"/>
                  </a:lnTo>
                  <a:lnTo>
                    <a:pt x="481202" y="1544320"/>
                  </a:lnTo>
                  <a:lnTo>
                    <a:pt x="467613" y="1496949"/>
                  </a:lnTo>
                  <a:lnTo>
                    <a:pt x="455168" y="1449324"/>
                  </a:lnTo>
                  <a:lnTo>
                    <a:pt x="443610" y="1401445"/>
                  </a:lnTo>
                  <a:lnTo>
                    <a:pt x="433197" y="1353185"/>
                  </a:lnTo>
                  <a:lnTo>
                    <a:pt x="423799" y="1304798"/>
                  </a:lnTo>
                  <a:lnTo>
                    <a:pt x="415416" y="1256157"/>
                  </a:lnTo>
                  <a:lnTo>
                    <a:pt x="408177" y="1207262"/>
                  </a:lnTo>
                  <a:lnTo>
                    <a:pt x="401954" y="1158366"/>
                  </a:lnTo>
                  <a:lnTo>
                    <a:pt x="396875" y="1109218"/>
                  </a:lnTo>
                  <a:lnTo>
                    <a:pt x="392810" y="1059941"/>
                  </a:lnTo>
                  <a:lnTo>
                    <a:pt x="389762" y="1010665"/>
                  </a:lnTo>
                  <a:lnTo>
                    <a:pt x="387984" y="961389"/>
                  </a:lnTo>
                  <a:lnTo>
                    <a:pt x="387223" y="911987"/>
                  </a:lnTo>
                  <a:lnTo>
                    <a:pt x="387603" y="862584"/>
                  </a:lnTo>
                  <a:lnTo>
                    <a:pt x="389000" y="813308"/>
                  </a:lnTo>
                  <a:lnTo>
                    <a:pt x="391668" y="764032"/>
                  </a:lnTo>
                  <a:lnTo>
                    <a:pt x="395350" y="714756"/>
                  </a:lnTo>
                  <a:lnTo>
                    <a:pt x="400176" y="665734"/>
                  </a:lnTo>
                  <a:lnTo>
                    <a:pt x="609473" y="722249"/>
                  </a:lnTo>
                  <a:lnTo>
                    <a:pt x="475869" y="0"/>
                  </a:lnTo>
                  <a:close/>
                </a:path>
              </a:pathLst>
            </a:custGeom>
            <a:solidFill>
              <a:srgbClr val="F8A2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006584" y="4032503"/>
              <a:ext cx="1624965" cy="1624965"/>
            </a:xfrm>
            <a:custGeom>
              <a:avLst/>
              <a:gdLst/>
              <a:ahLst/>
              <a:cxnLst/>
              <a:rect l="l" t="t" r="r" b="b"/>
              <a:pathLst>
                <a:path w="1624965" h="1624964">
                  <a:moveTo>
                    <a:pt x="810514" y="0"/>
                  </a:moveTo>
                  <a:lnTo>
                    <a:pt x="766064" y="1270"/>
                  </a:lnTo>
                  <a:lnTo>
                    <a:pt x="721614" y="4953"/>
                  </a:lnTo>
                  <a:lnTo>
                    <a:pt x="677418" y="11049"/>
                  </a:lnTo>
                  <a:lnTo>
                    <a:pt x="633602" y="19685"/>
                  </a:lnTo>
                  <a:lnTo>
                    <a:pt x="590169" y="30607"/>
                  </a:lnTo>
                  <a:lnTo>
                    <a:pt x="547243" y="44069"/>
                  </a:lnTo>
                  <a:lnTo>
                    <a:pt x="505079" y="59817"/>
                  </a:lnTo>
                  <a:lnTo>
                    <a:pt x="463550" y="78105"/>
                  </a:lnTo>
                  <a:lnTo>
                    <a:pt x="422910" y="98806"/>
                  </a:lnTo>
                  <a:lnTo>
                    <a:pt x="383286" y="121920"/>
                  </a:lnTo>
                  <a:lnTo>
                    <a:pt x="344805" y="147447"/>
                  </a:lnTo>
                  <a:lnTo>
                    <a:pt x="307467" y="175387"/>
                  </a:lnTo>
                  <a:lnTo>
                    <a:pt x="271399" y="205740"/>
                  </a:lnTo>
                  <a:lnTo>
                    <a:pt x="236727" y="238633"/>
                  </a:lnTo>
                  <a:lnTo>
                    <a:pt x="203962" y="273304"/>
                  </a:lnTo>
                  <a:lnTo>
                    <a:pt x="173736" y="309499"/>
                  </a:lnTo>
                  <a:lnTo>
                    <a:pt x="145923" y="346963"/>
                  </a:lnTo>
                  <a:lnTo>
                    <a:pt x="120523" y="385572"/>
                  </a:lnTo>
                  <a:lnTo>
                    <a:pt x="97536" y="425323"/>
                  </a:lnTo>
                  <a:lnTo>
                    <a:pt x="76962" y="465963"/>
                  </a:lnTo>
                  <a:lnTo>
                    <a:pt x="58800" y="507492"/>
                  </a:lnTo>
                  <a:lnTo>
                    <a:pt x="43180" y="549783"/>
                  </a:lnTo>
                  <a:lnTo>
                    <a:pt x="29845" y="592709"/>
                  </a:lnTo>
                  <a:lnTo>
                    <a:pt x="19050" y="636270"/>
                  </a:lnTo>
                  <a:lnTo>
                    <a:pt x="10668" y="680085"/>
                  </a:lnTo>
                  <a:lnTo>
                    <a:pt x="4699" y="724281"/>
                  </a:lnTo>
                  <a:lnTo>
                    <a:pt x="1143" y="768731"/>
                  </a:lnTo>
                  <a:lnTo>
                    <a:pt x="0" y="813308"/>
                  </a:lnTo>
                  <a:lnTo>
                    <a:pt x="1270" y="857758"/>
                  </a:lnTo>
                  <a:lnTo>
                    <a:pt x="5080" y="902208"/>
                  </a:lnTo>
                  <a:lnTo>
                    <a:pt x="11175" y="946404"/>
                  </a:lnTo>
                  <a:lnTo>
                    <a:pt x="19812" y="990346"/>
                  </a:lnTo>
                  <a:lnTo>
                    <a:pt x="30861" y="1033780"/>
                  </a:lnTo>
                  <a:lnTo>
                    <a:pt x="44196" y="1076579"/>
                  </a:lnTo>
                  <a:lnTo>
                    <a:pt x="60071" y="1118870"/>
                  </a:lnTo>
                  <a:lnTo>
                    <a:pt x="78359" y="1160399"/>
                  </a:lnTo>
                  <a:lnTo>
                    <a:pt x="99187" y="1201039"/>
                  </a:lnTo>
                  <a:lnTo>
                    <a:pt x="122300" y="1240663"/>
                  </a:lnTo>
                  <a:lnTo>
                    <a:pt x="147827" y="1279144"/>
                  </a:lnTo>
                  <a:lnTo>
                    <a:pt x="175895" y="1316609"/>
                  </a:lnTo>
                  <a:lnTo>
                    <a:pt x="206248" y="1352677"/>
                  </a:lnTo>
                  <a:lnTo>
                    <a:pt x="239141" y="1387348"/>
                  </a:lnTo>
                  <a:lnTo>
                    <a:pt x="273939" y="1420114"/>
                  </a:lnTo>
                  <a:lnTo>
                    <a:pt x="310134" y="1450340"/>
                  </a:lnTo>
                  <a:lnTo>
                    <a:pt x="347599" y="1478280"/>
                  </a:lnTo>
                  <a:lnTo>
                    <a:pt x="386207" y="1503680"/>
                  </a:lnTo>
                  <a:lnTo>
                    <a:pt x="425958" y="1526794"/>
                  </a:lnTo>
                  <a:lnTo>
                    <a:pt x="466725" y="1547368"/>
                  </a:lnTo>
                  <a:lnTo>
                    <a:pt x="508254" y="1565529"/>
                  </a:lnTo>
                  <a:lnTo>
                    <a:pt x="550545" y="1581150"/>
                  </a:lnTo>
                  <a:lnTo>
                    <a:pt x="593471" y="1594485"/>
                  </a:lnTo>
                  <a:lnTo>
                    <a:pt x="636905" y="1605407"/>
                  </a:lnTo>
                  <a:lnTo>
                    <a:pt x="680847" y="1613789"/>
                  </a:lnTo>
                  <a:lnTo>
                    <a:pt x="725043" y="1619885"/>
                  </a:lnTo>
                  <a:lnTo>
                    <a:pt x="769493" y="1623441"/>
                  </a:lnTo>
                  <a:lnTo>
                    <a:pt x="814070" y="1624584"/>
                  </a:lnTo>
                  <a:lnTo>
                    <a:pt x="858520" y="1623314"/>
                  </a:lnTo>
                  <a:lnTo>
                    <a:pt x="902970" y="1619631"/>
                  </a:lnTo>
                  <a:lnTo>
                    <a:pt x="947166" y="1613408"/>
                  </a:lnTo>
                  <a:lnTo>
                    <a:pt x="990981" y="1604899"/>
                  </a:lnTo>
                  <a:lnTo>
                    <a:pt x="1034415" y="1593977"/>
                  </a:lnTo>
                  <a:lnTo>
                    <a:pt x="1077341" y="1580515"/>
                  </a:lnTo>
                  <a:lnTo>
                    <a:pt x="1119632" y="1564640"/>
                  </a:lnTo>
                  <a:lnTo>
                    <a:pt x="1161034" y="1546479"/>
                  </a:lnTo>
                  <a:lnTo>
                    <a:pt x="1201674" y="1525778"/>
                  </a:lnTo>
                  <a:lnTo>
                    <a:pt x="1241298" y="1502664"/>
                  </a:lnTo>
                  <a:lnTo>
                    <a:pt x="1279779" y="1477137"/>
                  </a:lnTo>
                  <a:lnTo>
                    <a:pt x="1317244" y="1449197"/>
                  </a:lnTo>
                  <a:lnTo>
                    <a:pt x="1353185" y="1418717"/>
                  </a:lnTo>
                  <a:lnTo>
                    <a:pt x="1387856" y="1385951"/>
                  </a:lnTo>
                  <a:lnTo>
                    <a:pt x="1420622" y="1351153"/>
                  </a:lnTo>
                  <a:lnTo>
                    <a:pt x="1450848" y="1314958"/>
                  </a:lnTo>
                  <a:lnTo>
                    <a:pt x="1478661" y="1277493"/>
                  </a:lnTo>
                  <a:lnTo>
                    <a:pt x="1504061" y="1238885"/>
                  </a:lnTo>
                  <a:lnTo>
                    <a:pt x="1527048" y="1199134"/>
                  </a:lnTo>
                  <a:lnTo>
                    <a:pt x="1547622" y="1158494"/>
                  </a:lnTo>
                  <a:lnTo>
                    <a:pt x="1565783" y="1116965"/>
                  </a:lnTo>
                  <a:lnTo>
                    <a:pt x="1581404" y="1074674"/>
                  </a:lnTo>
                  <a:lnTo>
                    <a:pt x="1594739" y="1031748"/>
                  </a:lnTo>
                  <a:lnTo>
                    <a:pt x="1605534" y="988313"/>
                  </a:lnTo>
                  <a:lnTo>
                    <a:pt x="1613916" y="944372"/>
                  </a:lnTo>
                  <a:lnTo>
                    <a:pt x="1619885" y="900176"/>
                  </a:lnTo>
                  <a:lnTo>
                    <a:pt x="1623441" y="855726"/>
                  </a:lnTo>
                  <a:lnTo>
                    <a:pt x="1624584" y="811276"/>
                  </a:lnTo>
                  <a:lnTo>
                    <a:pt x="1623314" y="766699"/>
                  </a:lnTo>
                  <a:lnTo>
                    <a:pt x="1619504" y="722249"/>
                  </a:lnTo>
                  <a:lnTo>
                    <a:pt x="1613408" y="678053"/>
                  </a:lnTo>
                  <a:lnTo>
                    <a:pt x="1604772" y="634238"/>
                  </a:lnTo>
                  <a:lnTo>
                    <a:pt x="1593723" y="590804"/>
                  </a:lnTo>
                  <a:lnTo>
                    <a:pt x="1580261" y="547878"/>
                  </a:lnTo>
                  <a:lnTo>
                    <a:pt x="1564386" y="505587"/>
                  </a:lnTo>
                  <a:lnTo>
                    <a:pt x="1546098" y="464185"/>
                  </a:lnTo>
                  <a:lnTo>
                    <a:pt x="1525397" y="423545"/>
                  </a:lnTo>
                  <a:lnTo>
                    <a:pt x="1502283" y="383921"/>
                  </a:lnTo>
                  <a:lnTo>
                    <a:pt x="1476756" y="345313"/>
                  </a:lnTo>
                  <a:lnTo>
                    <a:pt x="1448689" y="307975"/>
                  </a:lnTo>
                  <a:lnTo>
                    <a:pt x="1418336" y="271907"/>
                  </a:lnTo>
                  <a:lnTo>
                    <a:pt x="1385443" y="237236"/>
                  </a:lnTo>
                  <a:lnTo>
                    <a:pt x="1350645" y="204470"/>
                  </a:lnTo>
                  <a:lnTo>
                    <a:pt x="1314450" y="174117"/>
                  </a:lnTo>
                  <a:lnTo>
                    <a:pt x="1276985" y="146304"/>
                  </a:lnTo>
                  <a:lnTo>
                    <a:pt x="1238377" y="120904"/>
                  </a:lnTo>
                  <a:lnTo>
                    <a:pt x="1198626" y="97790"/>
                  </a:lnTo>
                  <a:lnTo>
                    <a:pt x="1157986" y="77216"/>
                  </a:lnTo>
                  <a:lnTo>
                    <a:pt x="1116330" y="59055"/>
                  </a:lnTo>
                  <a:lnTo>
                    <a:pt x="1074039" y="43307"/>
                  </a:lnTo>
                  <a:lnTo>
                    <a:pt x="1031113" y="30099"/>
                  </a:lnTo>
                  <a:lnTo>
                    <a:pt x="987679" y="19176"/>
                  </a:lnTo>
                  <a:lnTo>
                    <a:pt x="943737" y="10795"/>
                  </a:lnTo>
                  <a:lnTo>
                    <a:pt x="899541" y="4699"/>
                  </a:lnTo>
                  <a:lnTo>
                    <a:pt x="855091" y="1143"/>
                  </a:lnTo>
                  <a:lnTo>
                    <a:pt x="810514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54184" y="3878579"/>
              <a:ext cx="1926335" cy="192786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936480" y="3962399"/>
              <a:ext cx="1766570" cy="1764664"/>
            </a:xfrm>
            <a:custGeom>
              <a:avLst/>
              <a:gdLst/>
              <a:ahLst/>
              <a:cxnLst/>
              <a:rect l="l" t="t" r="r" b="b"/>
              <a:pathLst>
                <a:path w="1766570" h="1764664">
                  <a:moveTo>
                    <a:pt x="1766062" y="880618"/>
                  </a:moveTo>
                  <a:lnTo>
                    <a:pt x="1764792" y="835406"/>
                  </a:lnTo>
                  <a:lnTo>
                    <a:pt x="1761363" y="790448"/>
                  </a:lnTo>
                  <a:lnTo>
                    <a:pt x="1755521" y="745617"/>
                  </a:lnTo>
                  <a:lnTo>
                    <a:pt x="1747393" y="701040"/>
                  </a:lnTo>
                  <a:lnTo>
                    <a:pt x="1736979" y="656844"/>
                  </a:lnTo>
                  <a:lnTo>
                    <a:pt x="1724279" y="613156"/>
                  </a:lnTo>
                  <a:lnTo>
                    <a:pt x="1709166" y="570103"/>
                  </a:lnTo>
                  <a:lnTo>
                    <a:pt x="1691894" y="527685"/>
                  </a:lnTo>
                  <a:lnTo>
                    <a:pt x="1672209" y="486029"/>
                  </a:lnTo>
                  <a:lnTo>
                    <a:pt x="1671701" y="485089"/>
                  </a:lnTo>
                  <a:lnTo>
                    <a:pt x="1671701" y="903097"/>
                  </a:lnTo>
                  <a:lnTo>
                    <a:pt x="1669161" y="947928"/>
                  </a:lnTo>
                  <a:lnTo>
                    <a:pt x="1664208" y="992505"/>
                  </a:lnTo>
                  <a:lnTo>
                    <a:pt x="1656715" y="1036828"/>
                  </a:lnTo>
                  <a:lnTo>
                    <a:pt x="1646682" y="1080770"/>
                  </a:lnTo>
                  <a:lnTo>
                    <a:pt x="1634109" y="1124077"/>
                  </a:lnTo>
                  <a:lnTo>
                    <a:pt x="1618869" y="1166876"/>
                  </a:lnTo>
                  <a:lnTo>
                    <a:pt x="1601216" y="1208786"/>
                  </a:lnTo>
                  <a:lnTo>
                    <a:pt x="1581023" y="1249934"/>
                  </a:lnTo>
                  <a:lnTo>
                    <a:pt x="1558290" y="1290066"/>
                  </a:lnTo>
                  <a:lnTo>
                    <a:pt x="1533144" y="1329055"/>
                  </a:lnTo>
                  <a:lnTo>
                    <a:pt x="1505331" y="1366901"/>
                  </a:lnTo>
                  <a:lnTo>
                    <a:pt x="1474978" y="1403350"/>
                  </a:lnTo>
                  <a:lnTo>
                    <a:pt x="1442085" y="1438402"/>
                  </a:lnTo>
                  <a:lnTo>
                    <a:pt x="1407160" y="1471295"/>
                  </a:lnTo>
                  <a:lnTo>
                    <a:pt x="1370711" y="1501775"/>
                  </a:lnTo>
                  <a:lnTo>
                    <a:pt x="1332992" y="1529715"/>
                  </a:lnTo>
                  <a:lnTo>
                    <a:pt x="1294003" y="1555115"/>
                  </a:lnTo>
                  <a:lnTo>
                    <a:pt x="1253871" y="1577975"/>
                  </a:lnTo>
                  <a:lnTo>
                    <a:pt x="1212723" y="1598422"/>
                  </a:lnTo>
                  <a:lnTo>
                    <a:pt x="1170686" y="1616202"/>
                  </a:lnTo>
                  <a:lnTo>
                    <a:pt x="1128014" y="1631442"/>
                  </a:lnTo>
                  <a:lnTo>
                    <a:pt x="1084580" y="1644269"/>
                  </a:lnTo>
                  <a:lnTo>
                    <a:pt x="1040511" y="1654556"/>
                  </a:lnTo>
                  <a:lnTo>
                    <a:pt x="996188" y="1662303"/>
                  </a:lnTo>
                  <a:lnTo>
                    <a:pt x="951484" y="1667510"/>
                  </a:lnTo>
                  <a:lnTo>
                    <a:pt x="906653" y="1670177"/>
                  </a:lnTo>
                  <a:lnTo>
                    <a:pt x="861695" y="1670304"/>
                  </a:lnTo>
                  <a:lnTo>
                    <a:pt x="816737" y="1667891"/>
                  </a:lnTo>
                  <a:lnTo>
                    <a:pt x="772033" y="1662938"/>
                  </a:lnTo>
                  <a:lnTo>
                    <a:pt x="727710" y="1655445"/>
                  </a:lnTo>
                  <a:lnTo>
                    <a:pt x="683641" y="1645539"/>
                  </a:lnTo>
                  <a:lnTo>
                    <a:pt x="640207" y="1632966"/>
                  </a:lnTo>
                  <a:lnTo>
                    <a:pt x="597281" y="1617853"/>
                  </a:lnTo>
                  <a:lnTo>
                    <a:pt x="555244" y="1600327"/>
                  </a:lnTo>
                  <a:lnTo>
                    <a:pt x="514096" y="1580134"/>
                  </a:lnTo>
                  <a:lnTo>
                    <a:pt x="473837" y="1557401"/>
                  </a:lnTo>
                  <a:lnTo>
                    <a:pt x="434721" y="1532255"/>
                  </a:lnTo>
                  <a:lnTo>
                    <a:pt x="396875" y="1504442"/>
                  </a:lnTo>
                  <a:lnTo>
                    <a:pt x="360426" y="1474216"/>
                  </a:lnTo>
                  <a:lnTo>
                    <a:pt x="325374" y="1441323"/>
                  </a:lnTo>
                  <a:lnTo>
                    <a:pt x="292354" y="1406398"/>
                  </a:lnTo>
                  <a:lnTo>
                    <a:pt x="261874" y="1370076"/>
                  </a:lnTo>
                  <a:lnTo>
                    <a:pt x="234061" y="1332357"/>
                  </a:lnTo>
                  <a:lnTo>
                    <a:pt x="208661" y="1293368"/>
                  </a:lnTo>
                  <a:lnTo>
                    <a:pt x="185801" y="1253236"/>
                  </a:lnTo>
                  <a:lnTo>
                    <a:pt x="165481" y="1212215"/>
                  </a:lnTo>
                  <a:lnTo>
                    <a:pt x="147828" y="1170178"/>
                  </a:lnTo>
                  <a:lnTo>
                    <a:pt x="132588" y="1127506"/>
                  </a:lnTo>
                  <a:lnTo>
                    <a:pt x="119888" y="1084072"/>
                  </a:lnTo>
                  <a:lnTo>
                    <a:pt x="109728" y="1040130"/>
                  </a:lnTo>
                  <a:lnTo>
                    <a:pt x="102108" y="995807"/>
                  </a:lnTo>
                  <a:lnTo>
                    <a:pt x="97028" y="951103"/>
                  </a:lnTo>
                  <a:lnTo>
                    <a:pt x="94488" y="906272"/>
                  </a:lnTo>
                  <a:lnTo>
                    <a:pt x="94488" y="861441"/>
                  </a:lnTo>
                  <a:lnTo>
                    <a:pt x="97028" y="816610"/>
                  </a:lnTo>
                  <a:lnTo>
                    <a:pt x="102108" y="771906"/>
                  </a:lnTo>
                  <a:lnTo>
                    <a:pt x="109601" y="727583"/>
                  </a:lnTo>
                  <a:lnTo>
                    <a:pt x="119761" y="683641"/>
                  </a:lnTo>
                  <a:lnTo>
                    <a:pt x="132461" y="640207"/>
                  </a:lnTo>
                  <a:lnTo>
                    <a:pt x="147574" y="597408"/>
                  </a:lnTo>
                  <a:lnTo>
                    <a:pt x="165354" y="555371"/>
                  </a:lnTo>
                  <a:lnTo>
                    <a:pt x="185547" y="514096"/>
                  </a:lnTo>
                  <a:lnTo>
                    <a:pt x="208280" y="473964"/>
                  </a:lnTo>
                  <a:lnTo>
                    <a:pt x="233553" y="434975"/>
                  </a:lnTo>
                  <a:lnTo>
                    <a:pt x="261366" y="397129"/>
                  </a:lnTo>
                  <a:lnTo>
                    <a:pt x="291719" y="360680"/>
                  </a:lnTo>
                  <a:lnTo>
                    <a:pt x="324612" y="325628"/>
                  </a:lnTo>
                  <a:lnTo>
                    <a:pt x="359537" y="292735"/>
                  </a:lnTo>
                  <a:lnTo>
                    <a:pt x="395859" y="262255"/>
                  </a:lnTo>
                  <a:lnTo>
                    <a:pt x="433578" y="234442"/>
                  </a:lnTo>
                  <a:lnTo>
                    <a:pt x="472567" y="209042"/>
                  </a:lnTo>
                  <a:lnTo>
                    <a:pt x="512699" y="186182"/>
                  </a:lnTo>
                  <a:lnTo>
                    <a:pt x="553720" y="165862"/>
                  </a:lnTo>
                  <a:lnTo>
                    <a:pt x="595757" y="148082"/>
                  </a:lnTo>
                  <a:lnTo>
                    <a:pt x="638429" y="132842"/>
                  </a:lnTo>
                  <a:lnTo>
                    <a:pt x="681863" y="120015"/>
                  </a:lnTo>
                  <a:lnTo>
                    <a:pt x="725805" y="109855"/>
                  </a:lnTo>
                  <a:lnTo>
                    <a:pt x="770128" y="102235"/>
                  </a:lnTo>
                  <a:lnTo>
                    <a:pt x="814705" y="97028"/>
                  </a:lnTo>
                  <a:lnTo>
                    <a:pt x="859536" y="94488"/>
                  </a:lnTo>
                  <a:lnTo>
                    <a:pt x="906348" y="94475"/>
                  </a:lnTo>
                  <a:lnTo>
                    <a:pt x="949198" y="96901"/>
                  </a:lnTo>
                  <a:lnTo>
                    <a:pt x="993775" y="101854"/>
                  </a:lnTo>
                  <a:lnTo>
                    <a:pt x="1038225" y="109347"/>
                  </a:lnTo>
                  <a:lnTo>
                    <a:pt x="1082167" y="119380"/>
                  </a:lnTo>
                  <a:lnTo>
                    <a:pt x="1125601" y="131953"/>
                  </a:lnTo>
                  <a:lnTo>
                    <a:pt x="1168273" y="147066"/>
                  </a:lnTo>
                  <a:lnTo>
                    <a:pt x="1210310" y="164719"/>
                  </a:lnTo>
                  <a:lnTo>
                    <a:pt x="1251458" y="184912"/>
                  </a:lnTo>
                  <a:lnTo>
                    <a:pt x="1291717" y="207645"/>
                  </a:lnTo>
                  <a:lnTo>
                    <a:pt x="1330706" y="232918"/>
                  </a:lnTo>
                  <a:lnTo>
                    <a:pt x="1368552" y="260731"/>
                  </a:lnTo>
                  <a:lnTo>
                    <a:pt x="1405001" y="291084"/>
                  </a:lnTo>
                  <a:lnTo>
                    <a:pt x="1440053" y="323850"/>
                  </a:lnTo>
                  <a:lnTo>
                    <a:pt x="1473073" y="358775"/>
                  </a:lnTo>
                  <a:lnTo>
                    <a:pt x="1503553" y="395097"/>
                  </a:lnTo>
                  <a:lnTo>
                    <a:pt x="1531493" y="432816"/>
                  </a:lnTo>
                  <a:lnTo>
                    <a:pt x="1556893" y="471805"/>
                  </a:lnTo>
                  <a:lnTo>
                    <a:pt x="1579753" y="511810"/>
                  </a:lnTo>
                  <a:lnTo>
                    <a:pt x="1600073" y="552831"/>
                  </a:lnTo>
                  <a:lnTo>
                    <a:pt x="1617853" y="594741"/>
                  </a:lnTo>
                  <a:lnTo>
                    <a:pt x="1633220" y="637413"/>
                  </a:lnTo>
                  <a:lnTo>
                    <a:pt x="1645920" y="680847"/>
                  </a:lnTo>
                  <a:lnTo>
                    <a:pt x="1656080" y="724662"/>
                  </a:lnTo>
                  <a:lnTo>
                    <a:pt x="1663827" y="768985"/>
                  </a:lnTo>
                  <a:lnTo>
                    <a:pt x="1668907" y="813562"/>
                  </a:lnTo>
                  <a:lnTo>
                    <a:pt x="1671574" y="858266"/>
                  </a:lnTo>
                  <a:lnTo>
                    <a:pt x="1671701" y="903097"/>
                  </a:lnTo>
                  <a:lnTo>
                    <a:pt x="1671701" y="485089"/>
                  </a:lnTo>
                  <a:lnTo>
                    <a:pt x="1650365" y="445135"/>
                  </a:lnTo>
                  <a:lnTo>
                    <a:pt x="1626108" y="405384"/>
                  </a:lnTo>
                  <a:lnTo>
                    <a:pt x="1599692" y="366522"/>
                  </a:lnTo>
                  <a:lnTo>
                    <a:pt x="1570863" y="328930"/>
                  </a:lnTo>
                  <a:lnTo>
                    <a:pt x="1539748" y="292481"/>
                  </a:lnTo>
                  <a:lnTo>
                    <a:pt x="1506347" y="257429"/>
                  </a:lnTo>
                  <a:lnTo>
                    <a:pt x="1471168" y="224155"/>
                  </a:lnTo>
                  <a:lnTo>
                    <a:pt x="1434592" y="193167"/>
                  </a:lnTo>
                  <a:lnTo>
                    <a:pt x="1396873" y="164592"/>
                  </a:lnTo>
                  <a:lnTo>
                    <a:pt x="1357884" y="138176"/>
                  </a:lnTo>
                  <a:lnTo>
                    <a:pt x="1317879" y="114173"/>
                  </a:lnTo>
                  <a:lnTo>
                    <a:pt x="1280795" y="94361"/>
                  </a:lnTo>
                  <a:lnTo>
                    <a:pt x="1235202" y="72898"/>
                  </a:lnTo>
                  <a:lnTo>
                    <a:pt x="1192657" y="55753"/>
                  </a:lnTo>
                  <a:lnTo>
                    <a:pt x="1149477" y="40894"/>
                  </a:lnTo>
                  <a:lnTo>
                    <a:pt x="1105789" y="28321"/>
                  </a:lnTo>
                  <a:lnTo>
                    <a:pt x="1061466" y="18034"/>
                  </a:lnTo>
                  <a:lnTo>
                    <a:pt x="1016889" y="10160"/>
                  </a:lnTo>
                  <a:lnTo>
                    <a:pt x="972058" y="4445"/>
                  </a:lnTo>
                  <a:lnTo>
                    <a:pt x="926973" y="1016"/>
                  </a:lnTo>
                  <a:lnTo>
                    <a:pt x="881761" y="0"/>
                  </a:lnTo>
                  <a:lnTo>
                    <a:pt x="836549" y="1270"/>
                  </a:lnTo>
                  <a:lnTo>
                    <a:pt x="791464" y="4699"/>
                  </a:lnTo>
                  <a:lnTo>
                    <a:pt x="746633" y="10541"/>
                  </a:lnTo>
                  <a:lnTo>
                    <a:pt x="702056" y="18669"/>
                  </a:lnTo>
                  <a:lnTo>
                    <a:pt x="657860" y="29083"/>
                  </a:lnTo>
                  <a:lnTo>
                    <a:pt x="614172" y="41783"/>
                  </a:lnTo>
                  <a:lnTo>
                    <a:pt x="570992" y="56769"/>
                  </a:lnTo>
                  <a:lnTo>
                    <a:pt x="528574" y="74041"/>
                  </a:lnTo>
                  <a:lnTo>
                    <a:pt x="486791" y="93599"/>
                  </a:lnTo>
                  <a:lnTo>
                    <a:pt x="446024" y="115570"/>
                  </a:lnTo>
                  <a:lnTo>
                    <a:pt x="406146" y="139700"/>
                  </a:lnTo>
                  <a:lnTo>
                    <a:pt x="367284" y="166243"/>
                  </a:lnTo>
                  <a:lnTo>
                    <a:pt x="329565" y="194945"/>
                  </a:lnTo>
                  <a:lnTo>
                    <a:pt x="293116" y="226060"/>
                  </a:lnTo>
                  <a:lnTo>
                    <a:pt x="258064" y="259461"/>
                  </a:lnTo>
                  <a:lnTo>
                    <a:pt x="224790" y="294640"/>
                  </a:lnTo>
                  <a:lnTo>
                    <a:pt x="193802" y="331089"/>
                  </a:lnTo>
                  <a:lnTo>
                    <a:pt x="165100" y="368935"/>
                  </a:lnTo>
                  <a:lnTo>
                    <a:pt x="138684" y="407797"/>
                  </a:lnTo>
                  <a:lnTo>
                    <a:pt x="114681" y="447802"/>
                  </a:lnTo>
                  <a:lnTo>
                    <a:pt x="92837" y="488696"/>
                  </a:lnTo>
                  <a:lnTo>
                    <a:pt x="73279" y="530479"/>
                  </a:lnTo>
                  <a:lnTo>
                    <a:pt x="56134" y="573024"/>
                  </a:lnTo>
                  <a:lnTo>
                    <a:pt x="41275" y="616204"/>
                  </a:lnTo>
                  <a:lnTo>
                    <a:pt x="28575" y="660019"/>
                  </a:lnTo>
                  <a:lnTo>
                    <a:pt x="18288" y="704215"/>
                  </a:lnTo>
                  <a:lnTo>
                    <a:pt x="10287" y="748792"/>
                  </a:lnTo>
                  <a:lnTo>
                    <a:pt x="4572" y="793750"/>
                  </a:lnTo>
                  <a:lnTo>
                    <a:pt x="1143" y="838835"/>
                  </a:lnTo>
                  <a:lnTo>
                    <a:pt x="0" y="884047"/>
                  </a:lnTo>
                  <a:lnTo>
                    <a:pt x="1143" y="929259"/>
                  </a:lnTo>
                  <a:lnTo>
                    <a:pt x="4699" y="974344"/>
                  </a:lnTo>
                  <a:lnTo>
                    <a:pt x="10414" y="1019175"/>
                  </a:lnTo>
                  <a:lnTo>
                    <a:pt x="18415" y="1063752"/>
                  </a:lnTo>
                  <a:lnTo>
                    <a:pt x="28829" y="1108075"/>
                  </a:lnTo>
                  <a:lnTo>
                    <a:pt x="41529" y="1151763"/>
                  </a:lnTo>
                  <a:lnTo>
                    <a:pt x="56515" y="1194943"/>
                  </a:lnTo>
                  <a:lnTo>
                    <a:pt x="73787" y="1237361"/>
                  </a:lnTo>
                  <a:lnTo>
                    <a:pt x="93345" y="1279144"/>
                  </a:lnTo>
                  <a:lnTo>
                    <a:pt x="115189" y="1319911"/>
                  </a:lnTo>
                  <a:lnTo>
                    <a:pt x="139319" y="1359789"/>
                  </a:lnTo>
                  <a:lnTo>
                    <a:pt x="165862" y="1398651"/>
                  </a:lnTo>
                  <a:lnTo>
                    <a:pt x="194564" y="1436370"/>
                  </a:lnTo>
                  <a:lnTo>
                    <a:pt x="225679" y="1472692"/>
                  </a:lnTo>
                  <a:lnTo>
                    <a:pt x="259080" y="1507871"/>
                  </a:lnTo>
                  <a:lnTo>
                    <a:pt x="294259" y="1541018"/>
                  </a:lnTo>
                  <a:lnTo>
                    <a:pt x="330835" y="1572006"/>
                  </a:lnTo>
                  <a:lnTo>
                    <a:pt x="368681" y="1600581"/>
                  </a:lnTo>
                  <a:lnTo>
                    <a:pt x="407670" y="1626997"/>
                  </a:lnTo>
                  <a:lnTo>
                    <a:pt x="447675" y="1651000"/>
                  </a:lnTo>
                  <a:lnTo>
                    <a:pt x="488569" y="1672717"/>
                  </a:lnTo>
                  <a:lnTo>
                    <a:pt x="530352" y="1692148"/>
                  </a:lnTo>
                  <a:lnTo>
                    <a:pt x="573024" y="1709166"/>
                  </a:lnTo>
                  <a:lnTo>
                    <a:pt x="616204" y="1724025"/>
                  </a:lnTo>
                  <a:lnTo>
                    <a:pt x="660019" y="1736471"/>
                  </a:lnTo>
                  <a:lnTo>
                    <a:pt x="704342" y="1746758"/>
                  </a:lnTo>
                  <a:lnTo>
                    <a:pt x="749046" y="1754632"/>
                  </a:lnTo>
                  <a:lnTo>
                    <a:pt x="794004" y="1760220"/>
                  </a:lnTo>
                  <a:lnTo>
                    <a:pt x="839089" y="1763522"/>
                  </a:lnTo>
                  <a:lnTo>
                    <a:pt x="884301" y="1764538"/>
                  </a:lnTo>
                  <a:lnTo>
                    <a:pt x="929513" y="1763268"/>
                  </a:lnTo>
                  <a:lnTo>
                    <a:pt x="974725" y="1759712"/>
                  </a:lnTo>
                  <a:lnTo>
                    <a:pt x="1019556" y="1753870"/>
                  </a:lnTo>
                  <a:lnTo>
                    <a:pt x="1064260" y="1745742"/>
                  </a:lnTo>
                  <a:lnTo>
                    <a:pt x="1108456" y="1735201"/>
                  </a:lnTo>
                  <a:lnTo>
                    <a:pt x="1152271" y="1722501"/>
                  </a:lnTo>
                  <a:lnTo>
                    <a:pt x="1195451" y="1707388"/>
                  </a:lnTo>
                  <a:lnTo>
                    <a:pt x="1237996" y="1690116"/>
                  </a:lnTo>
                  <a:lnTo>
                    <a:pt x="1280033" y="1670304"/>
                  </a:lnTo>
                  <a:lnTo>
                    <a:pt x="1320546" y="1648587"/>
                  </a:lnTo>
                  <a:lnTo>
                    <a:pt x="1360551" y="1624330"/>
                  </a:lnTo>
                  <a:lnTo>
                    <a:pt x="1399413" y="1597914"/>
                  </a:lnTo>
                  <a:lnTo>
                    <a:pt x="1437132" y="1569085"/>
                  </a:lnTo>
                  <a:lnTo>
                    <a:pt x="1473581" y="1537970"/>
                  </a:lnTo>
                  <a:lnTo>
                    <a:pt x="1508633" y="1504696"/>
                  </a:lnTo>
                  <a:lnTo>
                    <a:pt x="1541907" y="1469517"/>
                  </a:lnTo>
                  <a:lnTo>
                    <a:pt x="1572895" y="1432941"/>
                  </a:lnTo>
                  <a:lnTo>
                    <a:pt x="1601597" y="1395222"/>
                  </a:lnTo>
                  <a:lnTo>
                    <a:pt x="1627886" y="1356360"/>
                  </a:lnTo>
                  <a:lnTo>
                    <a:pt x="1652016" y="1316355"/>
                  </a:lnTo>
                  <a:lnTo>
                    <a:pt x="1673733" y="1275461"/>
                  </a:lnTo>
                  <a:lnTo>
                    <a:pt x="1693164" y="1233805"/>
                  </a:lnTo>
                  <a:lnTo>
                    <a:pt x="1710309" y="1191260"/>
                  </a:lnTo>
                  <a:lnTo>
                    <a:pt x="1725168" y="1148080"/>
                  </a:lnTo>
                  <a:lnTo>
                    <a:pt x="1737741" y="1104392"/>
                  </a:lnTo>
                  <a:lnTo>
                    <a:pt x="1748028" y="1060196"/>
                  </a:lnTo>
                  <a:lnTo>
                    <a:pt x="1756029" y="1015619"/>
                  </a:lnTo>
                  <a:lnTo>
                    <a:pt x="1761617" y="970788"/>
                  </a:lnTo>
                  <a:lnTo>
                    <a:pt x="1765046" y="925703"/>
                  </a:lnTo>
                  <a:lnTo>
                    <a:pt x="1766062" y="880618"/>
                  </a:lnTo>
                  <a:close/>
                </a:path>
              </a:pathLst>
            </a:custGeom>
            <a:solidFill>
              <a:srgbClr val="46A3D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91144" y="3838955"/>
              <a:ext cx="1758696" cy="74523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8395716" y="3910583"/>
              <a:ext cx="1601470" cy="606425"/>
            </a:xfrm>
            <a:custGeom>
              <a:avLst/>
              <a:gdLst/>
              <a:ahLst/>
              <a:cxnLst/>
              <a:rect l="l" t="t" r="r" b="b"/>
              <a:pathLst>
                <a:path w="1601470" h="606425">
                  <a:moveTo>
                    <a:pt x="1040510" y="0"/>
                  </a:moveTo>
                  <a:lnTo>
                    <a:pt x="984250" y="209041"/>
                  </a:lnTo>
                  <a:lnTo>
                    <a:pt x="934974" y="203453"/>
                  </a:lnTo>
                  <a:lnTo>
                    <a:pt x="885443" y="199008"/>
                  </a:lnTo>
                  <a:lnTo>
                    <a:pt x="835913" y="195579"/>
                  </a:lnTo>
                  <a:lnTo>
                    <a:pt x="786129" y="193166"/>
                  </a:lnTo>
                  <a:lnTo>
                    <a:pt x="736473" y="191769"/>
                  </a:lnTo>
                  <a:lnTo>
                    <a:pt x="686688" y="191515"/>
                  </a:lnTo>
                  <a:lnTo>
                    <a:pt x="637031" y="192150"/>
                  </a:lnTo>
                  <a:lnTo>
                    <a:pt x="587248" y="193801"/>
                  </a:lnTo>
                  <a:lnTo>
                    <a:pt x="537590" y="196595"/>
                  </a:lnTo>
                  <a:lnTo>
                    <a:pt x="487933" y="200405"/>
                  </a:lnTo>
                  <a:lnTo>
                    <a:pt x="438403" y="205104"/>
                  </a:lnTo>
                  <a:lnTo>
                    <a:pt x="388874" y="210946"/>
                  </a:lnTo>
                  <a:lnTo>
                    <a:pt x="339598" y="217804"/>
                  </a:lnTo>
                  <a:lnTo>
                    <a:pt x="290449" y="225551"/>
                  </a:lnTo>
                  <a:lnTo>
                    <a:pt x="241426" y="234441"/>
                  </a:lnTo>
                  <a:lnTo>
                    <a:pt x="192658" y="244348"/>
                  </a:lnTo>
                  <a:lnTo>
                    <a:pt x="144144" y="255269"/>
                  </a:lnTo>
                  <a:lnTo>
                    <a:pt x="95757" y="267207"/>
                  </a:lnTo>
                  <a:lnTo>
                    <a:pt x="47751" y="280035"/>
                  </a:lnTo>
                  <a:lnTo>
                    <a:pt x="0" y="294004"/>
                  </a:lnTo>
                  <a:lnTo>
                    <a:pt x="57023" y="478281"/>
                  </a:lnTo>
                  <a:lnTo>
                    <a:pt x="104139" y="464565"/>
                  </a:lnTo>
                  <a:lnTo>
                    <a:pt x="151510" y="451992"/>
                  </a:lnTo>
                  <a:lnTo>
                    <a:pt x="199262" y="440563"/>
                  </a:lnTo>
                  <a:lnTo>
                    <a:pt x="247268" y="430021"/>
                  </a:lnTo>
                  <a:lnTo>
                    <a:pt x="295528" y="420750"/>
                  </a:lnTo>
                  <a:lnTo>
                    <a:pt x="343915" y="412368"/>
                  </a:lnTo>
                  <a:lnTo>
                    <a:pt x="392556" y="405256"/>
                  </a:lnTo>
                  <a:lnTo>
                    <a:pt x="441451" y="399161"/>
                  </a:lnTo>
                  <a:lnTo>
                    <a:pt x="490347" y="394080"/>
                  </a:lnTo>
                  <a:lnTo>
                    <a:pt x="539368" y="390143"/>
                  </a:lnTo>
                  <a:lnTo>
                    <a:pt x="588517" y="387350"/>
                  </a:lnTo>
                  <a:lnTo>
                    <a:pt x="637793" y="385571"/>
                  </a:lnTo>
                  <a:lnTo>
                    <a:pt x="687069" y="384937"/>
                  </a:lnTo>
                  <a:lnTo>
                    <a:pt x="736345" y="385444"/>
                  </a:lnTo>
                  <a:lnTo>
                    <a:pt x="785622" y="387095"/>
                  </a:lnTo>
                  <a:lnTo>
                    <a:pt x="834898" y="389763"/>
                  </a:lnTo>
                  <a:lnTo>
                    <a:pt x="884047" y="393573"/>
                  </a:lnTo>
                  <a:lnTo>
                    <a:pt x="933068" y="398399"/>
                  </a:lnTo>
                  <a:lnTo>
                    <a:pt x="878077" y="606298"/>
                  </a:lnTo>
                  <a:lnTo>
                    <a:pt x="1601342" y="474979"/>
                  </a:lnTo>
                  <a:lnTo>
                    <a:pt x="1040510" y="0"/>
                  </a:lnTo>
                  <a:close/>
                </a:path>
              </a:pathLst>
            </a:custGeom>
            <a:solidFill>
              <a:srgbClr val="4761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0012679" y="7231379"/>
              <a:ext cx="1623060" cy="1623060"/>
            </a:xfrm>
            <a:custGeom>
              <a:avLst/>
              <a:gdLst/>
              <a:ahLst/>
              <a:cxnLst/>
              <a:rect l="l" t="t" r="r" b="b"/>
              <a:pathLst>
                <a:path w="1623059" h="1623059">
                  <a:moveTo>
                    <a:pt x="809751" y="0"/>
                  </a:moveTo>
                  <a:lnTo>
                    <a:pt x="765175" y="1270"/>
                  </a:lnTo>
                  <a:lnTo>
                    <a:pt x="720851" y="4953"/>
                  </a:lnTo>
                  <a:lnTo>
                    <a:pt x="676655" y="11049"/>
                  </a:lnTo>
                  <a:lnTo>
                    <a:pt x="632841" y="19685"/>
                  </a:lnTo>
                  <a:lnTo>
                    <a:pt x="589534" y="30607"/>
                  </a:lnTo>
                  <a:lnTo>
                    <a:pt x="546735" y="43942"/>
                  </a:lnTo>
                  <a:lnTo>
                    <a:pt x="504444" y="59817"/>
                  </a:lnTo>
                  <a:lnTo>
                    <a:pt x="463042" y="78105"/>
                  </a:lnTo>
                  <a:lnTo>
                    <a:pt x="422528" y="98679"/>
                  </a:lnTo>
                  <a:lnTo>
                    <a:pt x="382904" y="121793"/>
                  </a:lnTo>
                  <a:lnTo>
                    <a:pt x="344424" y="147320"/>
                  </a:lnTo>
                  <a:lnTo>
                    <a:pt x="307086" y="175260"/>
                  </a:lnTo>
                  <a:lnTo>
                    <a:pt x="271145" y="205613"/>
                  </a:lnTo>
                  <a:lnTo>
                    <a:pt x="236474" y="238506"/>
                  </a:lnTo>
                  <a:lnTo>
                    <a:pt x="203835" y="273177"/>
                  </a:lnTo>
                  <a:lnTo>
                    <a:pt x="173609" y="309245"/>
                  </a:lnTo>
                  <a:lnTo>
                    <a:pt x="145796" y="346710"/>
                  </a:lnTo>
                  <a:lnTo>
                    <a:pt x="120396" y="385318"/>
                  </a:lnTo>
                  <a:lnTo>
                    <a:pt x="97409" y="424942"/>
                  </a:lnTo>
                  <a:lnTo>
                    <a:pt x="76835" y="465582"/>
                  </a:lnTo>
                  <a:lnTo>
                    <a:pt x="58800" y="507111"/>
                  </a:lnTo>
                  <a:lnTo>
                    <a:pt x="43052" y="549275"/>
                  </a:lnTo>
                  <a:lnTo>
                    <a:pt x="29845" y="592201"/>
                  </a:lnTo>
                  <a:lnTo>
                    <a:pt x="19050" y="635635"/>
                  </a:lnTo>
                  <a:lnTo>
                    <a:pt x="10668" y="679450"/>
                  </a:lnTo>
                  <a:lnTo>
                    <a:pt x="4699" y="723646"/>
                  </a:lnTo>
                  <a:lnTo>
                    <a:pt x="1143" y="767969"/>
                  </a:lnTo>
                  <a:lnTo>
                    <a:pt x="0" y="812419"/>
                  </a:lnTo>
                  <a:lnTo>
                    <a:pt x="1270" y="856996"/>
                  </a:lnTo>
                  <a:lnTo>
                    <a:pt x="5079" y="901319"/>
                  </a:lnTo>
                  <a:lnTo>
                    <a:pt x="11175" y="945515"/>
                  </a:lnTo>
                  <a:lnTo>
                    <a:pt x="19812" y="989330"/>
                  </a:lnTo>
                  <a:lnTo>
                    <a:pt x="30734" y="1032764"/>
                  </a:lnTo>
                  <a:lnTo>
                    <a:pt x="44196" y="1075563"/>
                  </a:lnTo>
                  <a:lnTo>
                    <a:pt x="60071" y="1117727"/>
                  </a:lnTo>
                  <a:lnTo>
                    <a:pt x="78359" y="1159256"/>
                  </a:lnTo>
                  <a:lnTo>
                    <a:pt x="99060" y="1199769"/>
                  </a:lnTo>
                  <a:lnTo>
                    <a:pt x="122174" y="1239393"/>
                  </a:lnTo>
                  <a:lnTo>
                    <a:pt x="147700" y="1278001"/>
                  </a:lnTo>
                  <a:lnTo>
                    <a:pt x="175641" y="1315339"/>
                  </a:lnTo>
                  <a:lnTo>
                    <a:pt x="206121" y="1351407"/>
                  </a:lnTo>
                  <a:lnTo>
                    <a:pt x="238887" y="1386078"/>
                  </a:lnTo>
                  <a:lnTo>
                    <a:pt x="273685" y="1418717"/>
                  </a:lnTo>
                  <a:lnTo>
                    <a:pt x="309752" y="1448943"/>
                  </a:lnTo>
                  <a:lnTo>
                    <a:pt x="347218" y="1476883"/>
                  </a:lnTo>
                  <a:lnTo>
                    <a:pt x="385825" y="1502283"/>
                  </a:lnTo>
                  <a:lnTo>
                    <a:pt x="425576" y="1525270"/>
                  </a:lnTo>
                  <a:lnTo>
                    <a:pt x="466217" y="1545844"/>
                  </a:lnTo>
                  <a:lnTo>
                    <a:pt x="507746" y="1563878"/>
                  </a:lnTo>
                  <a:lnTo>
                    <a:pt x="549910" y="1579626"/>
                  </a:lnTo>
                  <a:lnTo>
                    <a:pt x="592836" y="1592961"/>
                  </a:lnTo>
                  <a:lnTo>
                    <a:pt x="636270" y="1603756"/>
                  </a:lnTo>
                  <a:lnTo>
                    <a:pt x="680085" y="1612265"/>
                  </a:lnTo>
                  <a:lnTo>
                    <a:pt x="724280" y="1618234"/>
                  </a:lnTo>
                  <a:lnTo>
                    <a:pt x="768730" y="1621790"/>
                  </a:lnTo>
                  <a:lnTo>
                    <a:pt x="813180" y="1622933"/>
                  </a:lnTo>
                  <a:lnTo>
                    <a:pt x="857630" y="1621663"/>
                  </a:lnTo>
                  <a:lnTo>
                    <a:pt x="901953" y="1617980"/>
                  </a:lnTo>
                  <a:lnTo>
                    <a:pt x="946150" y="1611884"/>
                  </a:lnTo>
                  <a:lnTo>
                    <a:pt x="989965" y="1603375"/>
                  </a:lnTo>
                  <a:lnTo>
                    <a:pt x="1033399" y="1592326"/>
                  </a:lnTo>
                  <a:lnTo>
                    <a:pt x="1076198" y="1578991"/>
                  </a:lnTo>
                  <a:lnTo>
                    <a:pt x="1118362" y="1563116"/>
                  </a:lnTo>
                  <a:lnTo>
                    <a:pt x="1159891" y="1544955"/>
                  </a:lnTo>
                  <a:lnTo>
                    <a:pt x="1200403" y="1524254"/>
                  </a:lnTo>
                  <a:lnTo>
                    <a:pt x="1240027" y="1501140"/>
                  </a:lnTo>
                  <a:lnTo>
                    <a:pt x="1278509" y="1475613"/>
                  </a:lnTo>
                  <a:lnTo>
                    <a:pt x="1315847" y="1447673"/>
                  </a:lnTo>
                  <a:lnTo>
                    <a:pt x="1351915" y="1417320"/>
                  </a:lnTo>
                  <a:lnTo>
                    <a:pt x="1386459" y="1384554"/>
                  </a:lnTo>
                  <a:lnTo>
                    <a:pt x="1419098" y="1349756"/>
                  </a:lnTo>
                  <a:lnTo>
                    <a:pt x="1449324" y="1313688"/>
                  </a:lnTo>
                  <a:lnTo>
                    <a:pt x="1477137" y="1276223"/>
                  </a:lnTo>
                  <a:lnTo>
                    <a:pt x="1502537" y="1237615"/>
                  </a:lnTo>
                  <a:lnTo>
                    <a:pt x="1525524" y="1197991"/>
                  </a:lnTo>
                  <a:lnTo>
                    <a:pt x="1546098" y="1157351"/>
                  </a:lnTo>
                  <a:lnTo>
                    <a:pt x="1564131" y="1115822"/>
                  </a:lnTo>
                  <a:lnTo>
                    <a:pt x="1579879" y="1073658"/>
                  </a:lnTo>
                  <a:lnTo>
                    <a:pt x="1593088" y="1030732"/>
                  </a:lnTo>
                  <a:lnTo>
                    <a:pt x="1603883" y="987298"/>
                  </a:lnTo>
                  <a:lnTo>
                    <a:pt x="1612265" y="943483"/>
                  </a:lnTo>
                  <a:lnTo>
                    <a:pt x="1618234" y="899287"/>
                  </a:lnTo>
                  <a:lnTo>
                    <a:pt x="1621790" y="854964"/>
                  </a:lnTo>
                  <a:lnTo>
                    <a:pt x="1622933" y="810387"/>
                  </a:lnTo>
                  <a:lnTo>
                    <a:pt x="1621663" y="765937"/>
                  </a:lnTo>
                  <a:lnTo>
                    <a:pt x="1617852" y="721614"/>
                  </a:lnTo>
                  <a:lnTo>
                    <a:pt x="1611756" y="677418"/>
                  </a:lnTo>
                  <a:lnTo>
                    <a:pt x="1603121" y="633603"/>
                  </a:lnTo>
                  <a:lnTo>
                    <a:pt x="1592072" y="590169"/>
                  </a:lnTo>
                  <a:lnTo>
                    <a:pt x="1578737" y="547370"/>
                  </a:lnTo>
                  <a:lnTo>
                    <a:pt x="1562862" y="505206"/>
                  </a:lnTo>
                  <a:lnTo>
                    <a:pt x="1544574" y="463677"/>
                  </a:lnTo>
                  <a:lnTo>
                    <a:pt x="1523873" y="423164"/>
                  </a:lnTo>
                  <a:lnTo>
                    <a:pt x="1500759" y="383540"/>
                  </a:lnTo>
                  <a:lnTo>
                    <a:pt x="1475231" y="344932"/>
                  </a:lnTo>
                  <a:lnTo>
                    <a:pt x="1447292" y="307594"/>
                  </a:lnTo>
                  <a:lnTo>
                    <a:pt x="1416812" y="271526"/>
                  </a:lnTo>
                  <a:lnTo>
                    <a:pt x="1384046" y="236982"/>
                  </a:lnTo>
                  <a:lnTo>
                    <a:pt x="1349248" y="204216"/>
                  </a:lnTo>
                  <a:lnTo>
                    <a:pt x="1313179" y="173990"/>
                  </a:lnTo>
                  <a:lnTo>
                    <a:pt x="1275715" y="146177"/>
                  </a:lnTo>
                  <a:lnTo>
                    <a:pt x="1237106" y="120650"/>
                  </a:lnTo>
                  <a:lnTo>
                    <a:pt x="1197355" y="97663"/>
                  </a:lnTo>
                  <a:lnTo>
                    <a:pt x="1156716" y="77216"/>
                  </a:lnTo>
                  <a:lnTo>
                    <a:pt x="1115187" y="59055"/>
                  </a:lnTo>
                  <a:lnTo>
                    <a:pt x="1072896" y="43307"/>
                  </a:lnTo>
                  <a:lnTo>
                    <a:pt x="1030097" y="29972"/>
                  </a:lnTo>
                  <a:lnTo>
                    <a:pt x="986663" y="19177"/>
                  </a:lnTo>
                  <a:lnTo>
                    <a:pt x="942721" y="10795"/>
                  </a:lnTo>
                  <a:lnTo>
                    <a:pt x="898525" y="4699"/>
                  </a:lnTo>
                  <a:lnTo>
                    <a:pt x="854201" y="1143"/>
                  </a:lnTo>
                  <a:lnTo>
                    <a:pt x="809751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58755" y="7075932"/>
              <a:ext cx="1926336" cy="192786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9942576" y="7159751"/>
              <a:ext cx="1764664" cy="1765300"/>
            </a:xfrm>
            <a:custGeom>
              <a:avLst/>
              <a:gdLst/>
              <a:ahLst/>
              <a:cxnLst/>
              <a:rect l="l" t="t" r="r" b="b"/>
              <a:pathLst>
                <a:path w="1764665" h="1765300">
                  <a:moveTo>
                    <a:pt x="1764157" y="880999"/>
                  </a:moveTo>
                  <a:lnTo>
                    <a:pt x="1762887" y="835787"/>
                  </a:lnTo>
                  <a:lnTo>
                    <a:pt x="1759331" y="790829"/>
                  </a:lnTo>
                  <a:lnTo>
                    <a:pt x="1753362" y="745871"/>
                  </a:lnTo>
                  <a:lnTo>
                    <a:pt x="1745234" y="701294"/>
                  </a:lnTo>
                  <a:lnTo>
                    <a:pt x="1734693" y="657098"/>
                  </a:lnTo>
                  <a:lnTo>
                    <a:pt x="1721993" y="613410"/>
                  </a:lnTo>
                  <a:lnTo>
                    <a:pt x="1706880" y="570230"/>
                  </a:lnTo>
                  <a:lnTo>
                    <a:pt x="1689608" y="527812"/>
                  </a:lnTo>
                  <a:lnTo>
                    <a:pt x="1669923" y="486029"/>
                  </a:lnTo>
                  <a:lnTo>
                    <a:pt x="1669796" y="485800"/>
                  </a:lnTo>
                  <a:lnTo>
                    <a:pt x="1669796" y="858647"/>
                  </a:lnTo>
                  <a:lnTo>
                    <a:pt x="1669796" y="905637"/>
                  </a:lnTo>
                  <a:lnTo>
                    <a:pt x="1667510" y="948436"/>
                  </a:lnTo>
                  <a:lnTo>
                    <a:pt x="1662684" y="993013"/>
                  </a:lnTo>
                  <a:lnTo>
                    <a:pt x="1655191" y="1037336"/>
                  </a:lnTo>
                  <a:lnTo>
                    <a:pt x="1645285" y="1081278"/>
                  </a:lnTo>
                  <a:lnTo>
                    <a:pt x="1632712" y="1124712"/>
                  </a:lnTo>
                  <a:lnTo>
                    <a:pt x="1617726" y="1167511"/>
                  </a:lnTo>
                  <a:lnTo>
                    <a:pt x="1600200" y="1209548"/>
                  </a:lnTo>
                  <a:lnTo>
                    <a:pt x="1580007" y="1250696"/>
                  </a:lnTo>
                  <a:lnTo>
                    <a:pt x="1557401" y="1290828"/>
                  </a:lnTo>
                  <a:lnTo>
                    <a:pt x="1532255" y="1329817"/>
                  </a:lnTo>
                  <a:lnTo>
                    <a:pt x="1504569" y="1367663"/>
                  </a:lnTo>
                  <a:lnTo>
                    <a:pt x="1474216" y="1404112"/>
                  </a:lnTo>
                  <a:lnTo>
                    <a:pt x="1441450" y="1439037"/>
                  </a:lnTo>
                  <a:lnTo>
                    <a:pt x="1406652" y="1471930"/>
                  </a:lnTo>
                  <a:lnTo>
                    <a:pt x="1370330" y="1502410"/>
                  </a:lnTo>
                  <a:lnTo>
                    <a:pt x="1332611" y="1530223"/>
                  </a:lnTo>
                  <a:lnTo>
                    <a:pt x="1293622" y="1555623"/>
                  </a:lnTo>
                  <a:lnTo>
                    <a:pt x="1253490" y="1578356"/>
                  </a:lnTo>
                  <a:lnTo>
                    <a:pt x="1212469" y="1598676"/>
                  </a:lnTo>
                  <a:lnTo>
                    <a:pt x="1170432" y="1616456"/>
                  </a:lnTo>
                  <a:lnTo>
                    <a:pt x="1127760" y="1631696"/>
                  </a:lnTo>
                  <a:lnTo>
                    <a:pt x="1084326" y="1644396"/>
                  </a:lnTo>
                  <a:lnTo>
                    <a:pt x="1040384" y="1654556"/>
                  </a:lnTo>
                  <a:lnTo>
                    <a:pt x="995934" y="1662176"/>
                  </a:lnTo>
                  <a:lnTo>
                    <a:pt x="951230" y="1667383"/>
                  </a:lnTo>
                  <a:lnTo>
                    <a:pt x="906399" y="1669923"/>
                  </a:lnTo>
                  <a:lnTo>
                    <a:pt x="861441" y="1669923"/>
                  </a:lnTo>
                  <a:lnTo>
                    <a:pt x="816610" y="1667510"/>
                  </a:lnTo>
                  <a:lnTo>
                    <a:pt x="771906" y="1662430"/>
                  </a:lnTo>
                  <a:lnTo>
                    <a:pt x="727456" y="1654937"/>
                  </a:lnTo>
                  <a:lnTo>
                    <a:pt x="683514" y="1644904"/>
                  </a:lnTo>
                  <a:lnTo>
                    <a:pt x="640080" y="1632331"/>
                  </a:lnTo>
                  <a:lnTo>
                    <a:pt x="597281" y="1617218"/>
                  </a:lnTo>
                  <a:lnTo>
                    <a:pt x="555117" y="1599565"/>
                  </a:lnTo>
                  <a:lnTo>
                    <a:pt x="513969" y="1579372"/>
                  </a:lnTo>
                  <a:lnTo>
                    <a:pt x="473837" y="1556639"/>
                  </a:lnTo>
                  <a:lnTo>
                    <a:pt x="434721" y="1531366"/>
                  </a:lnTo>
                  <a:lnTo>
                    <a:pt x="396875" y="1503553"/>
                  </a:lnTo>
                  <a:lnTo>
                    <a:pt x="360426" y="1473200"/>
                  </a:lnTo>
                  <a:lnTo>
                    <a:pt x="325501" y="1440434"/>
                  </a:lnTo>
                  <a:lnTo>
                    <a:pt x="292481" y="1405509"/>
                  </a:lnTo>
                  <a:lnTo>
                    <a:pt x="262128" y="1369187"/>
                  </a:lnTo>
                  <a:lnTo>
                    <a:pt x="234315" y="1331468"/>
                  </a:lnTo>
                  <a:lnTo>
                    <a:pt x="208915" y="1292479"/>
                  </a:lnTo>
                  <a:lnTo>
                    <a:pt x="186055" y="1252474"/>
                  </a:lnTo>
                  <a:lnTo>
                    <a:pt x="165862" y="1211326"/>
                  </a:lnTo>
                  <a:lnTo>
                    <a:pt x="148082" y="1169416"/>
                  </a:lnTo>
                  <a:lnTo>
                    <a:pt x="132842" y="1126617"/>
                  </a:lnTo>
                  <a:lnTo>
                    <a:pt x="120142" y="1083310"/>
                  </a:lnTo>
                  <a:lnTo>
                    <a:pt x="110109" y="1039368"/>
                  </a:lnTo>
                  <a:lnTo>
                    <a:pt x="102489" y="995045"/>
                  </a:lnTo>
                  <a:lnTo>
                    <a:pt x="97282" y="950341"/>
                  </a:lnTo>
                  <a:lnTo>
                    <a:pt x="94742" y="905637"/>
                  </a:lnTo>
                  <a:lnTo>
                    <a:pt x="94869" y="858647"/>
                  </a:lnTo>
                  <a:lnTo>
                    <a:pt x="97282" y="815848"/>
                  </a:lnTo>
                  <a:lnTo>
                    <a:pt x="102235" y="771271"/>
                  </a:lnTo>
                  <a:lnTo>
                    <a:pt x="109855" y="726948"/>
                  </a:lnTo>
                  <a:lnTo>
                    <a:pt x="119888" y="683006"/>
                  </a:lnTo>
                  <a:lnTo>
                    <a:pt x="132588" y="639572"/>
                  </a:lnTo>
                  <a:lnTo>
                    <a:pt x="147701" y="596773"/>
                  </a:lnTo>
                  <a:lnTo>
                    <a:pt x="165354" y="554736"/>
                  </a:lnTo>
                  <a:lnTo>
                    <a:pt x="185547" y="513588"/>
                  </a:lnTo>
                  <a:lnTo>
                    <a:pt x="208280" y="473456"/>
                  </a:lnTo>
                  <a:lnTo>
                    <a:pt x="233426" y="434467"/>
                  </a:lnTo>
                  <a:lnTo>
                    <a:pt x="261239" y="396748"/>
                  </a:lnTo>
                  <a:lnTo>
                    <a:pt x="291592" y="360299"/>
                  </a:lnTo>
                  <a:lnTo>
                    <a:pt x="324358" y="325247"/>
                  </a:lnTo>
                  <a:lnTo>
                    <a:pt x="359156" y="292354"/>
                  </a:lnTo>
                  <a:lnTo>
                    <a:pt x="395478" y="262001"/>
                  </a:lnTo>
                  <a:lnTo>
                    <a:pt x="433197" y="234061"/>
                  </a:lnTo>
                  <a:lnTo>
                    <a:pt x="472059" y="208788"/>
                  </a:lnTo>
                  <a:lnTo>
                    <a:pt x="512064" y="185928"/>
                  </a:lnTo>
                  <a:lnTo>
                    <a:pt x="553085" y="165608"/>
                  </a:lnTo>
                  <a:lnTo>
                    <a:pt x="594995" y="147828"/>
                  </a:lnTo>
                  <a:lnTo>
                    <a:pt x="637540" y="132588"/>
                  </a:lnTo>
                  <a:lnTo>
                    <a:pt x="680847" y="119888"/>
                  </a:lnTo>
                  <a:lnTo>
                    <a:pt x="724789" y="109728"/>
                  </a:lnTo>
                  <a:lnTo>
                    <a:pt x="768985" y="102108"/>
                  </a:lnTo>
                  <a:lnTo>
                    <a:pt x="813562" y="97028"/>
                  </a:lnTo>
                  <a:lnTo>
                    <a:pt x="858266" y="94361"/>
                  </a:lnTo>
                  <a:lnTo>
                    <a:pt x="903097" y="94361"/>
                  </a:lnTo>
                  <a:lnTo>
                    <a:pt x="947801" y="96774"/>
                  </a:lnTo>
                  <a:lnTo>
                    <a:pt x="992378" y="101854"/>
                  </a:lnTo>
                  <a:lnTo>
                    <a:pt x="1036574" y="109347"/>
                  </a:lnTo>
                  <a:lnTo>
                    <a:pt x="1080516" y="119380"/>
                  </a:lnTo>
                  <a:lnTo>
                    <a:pt x="1123823" y="132080"/>
                  </a:lnTo>
                  <a:lnTo>
                    <a:pt x="1166622" y="147193"/>
                  </a:lnTo>
                  <a:lnTo>
                    <a:pt x="1208532" y="164846"/>
                  </a:lnTo>
                  <a:lnTo>
                    <a:pt x="1249680" y="185039"/>
                  </a:lnTo>
                  <a:lnTo>
                    <a:pt x="1289685" y="207772"/>
                  </a:lnTo>
                  <a:lnTo>
                    <a:pt x="1328674" y="232918"/>
                  </a:lnTo>
                  <a:lnTo>
                    <a:pt x="1366520" y="260731"/>
                  </a:lnTo>
                  <a:lnTo>
                    <a:pt x="1402969" y="291084"/>
                  </a:lnTo>
                  <a:lnTo>
                    <a:pt x="1437894" y="323850"/>
                  </a:lnTo>
                  <a:lnTo>
                    <a:pt x="1470914" y="358775"/>
                  </a:lnTo>
                  <a:lnTo>
                    <a:pt x="1501267" y="395097"/>
                  </a:lnTo>
                  <a:lnTo>
                    <a:pt x="1529207" y="432816"/>
                  </a:lnTo>
                  <a:lnTo>
                    <a:pt x="1554607" y="471805"/>
                  </a:lnTo>
                  <a:lnTo>
                    <a:pt x="1577467" y="511810"/>
                  </a:lnTo>
                  <a:lnTo>
                    <a:pt x="1597914" y="552958"/>
                  </a:lnTo>
                  <a:lnTo>
                    <a:pt x="1615694" y="594868"/>
                  </a:lnTo>
                  <a:lnTo>
                    <a:pt x="1631061" y="637667"/>
                  </a:lnTo>
                  <a:lnTo>
                    <a:pt x="1643761" y="680974"/>
                  </a:lnTo>
                  <a:lnTo>
                    <a:pt x="1654048" y="724916"/>
                  </a:lnTo>
                  <a:lnTo>
                    <a:pt x="1661795" y="769239"/>
                  </a:lnTo>
                  <a:lnTo>
                    <a:pt x="1667002" y="813816"/>
                  </a:lnTo>
                  <a:lnTo>
                    <a:pt x="1669796" y="858647"/>
                  </a:lnTo>
                  <a:lnTo>
                    <a:pt x="1669796" y="485800"/>
                  </a:lnTo>
                  <a:lnTo>
                    <a:pt x="1648079" y="445262"/>
                  </a:lnTo>
                  <a:lnTo>
                    <a:pt x="1623822" y="405384"/>
                  </a:lnTo>
                  <a:lnTo>
                    <a:pt x="1597279" y="366522"/>
                  </a:lnTo>
                  <a:lnTo>
                    <a:pt x="1568577" y="328930"/>
                  </a:lnTo>
                  <a:lnTo>
                    <a:pt x="1537462" y="292354"/>
                  </a:lnTo>
                  <a:lnTo>
                    <a:pt x="1504188" y="257429"/>
                  </a:lnTo>
                  <a:lnTo>
                    <a:pt x="1469009" y="224155"/>
                  </a:lnTo>
                  <a:lnTo>
                    <a:pt x="1432433" y="193167"/>
                  </a:lnTo>
                  <a:lnTo>
                    <a:pt x="1394714" y="164592"/>
                  </a:lnTo>
                  <a:lnTo>
                    <a:pt x="1355852" y="138176"/>
                  </a:lnTo>
                  <a:lnTo>
                    <a:pt x="1315974" y="114173"/>
                  </a:lnTo>
                  <a:lnTo>
                    <a:pt x="1278636" y="94361"/>
                  </a:lnTo>
                  <a:lnTo>
                    <a:pt x="1275080" y="92456"/>
                  </a:lnTo>
                  <a:lnTo>
                    <a:pt x="1233297" y="73025"/>
                  </a:lnTo>
                  <a:lnTo>
                    <a:pt x="1190879" y="55753"/>
                  </a:lnTo>
                  <a:lnTo>
                    <a:pt x="1147699" y="40894"/>
                  </a:lnTo>
                  <a:lnTo>
                    <a:pt x="1104011" y="28448"/>
                  </a:lnTo>
                  <a:lnTo>
                    <a:pt x="1059942" y="18161"/>
                  </a:lnTo>
                  <a:lnTo>
                    <a:pt x="1015365" y="10160"/>
                  </a:lnTo>
                  <a:lnTo>
                    <a:pt x="970534" y="4445"/>
                  </a:lnTo>
                  <a:lnTo>
                    <a:pt x="925576" y="1143"/>
                  </a:lnTo>
                  <a:lnTo>
                    <a:pt x="880491" y="0"/>
                  </a:lnTo>
                  <a:lnTo>
                    <a:pt x="835279" y="1270"/>
                  </a:lnTo>
                  <a:lnTo>
                    <a:pt x="790321" y="4699"/>
                  </a:lnTo>
                  <a:lnTo>
                    <a:pt x="745617" y="10541"/>
                  </a:lnTo>
                  <a:lnTo>
                    <a:pt x="701040" y="18542"/>
                  </a:lnTo>
                  <a:lnTo>
                    <a:pt x="656971" y="28956"/>
                  </a:lnTo>
                  <a:lnTo>
                    <a:pt x="613283" y="41656"/>
                  </a:lnTo>
                  <a:lnTo>
                    <a:pt x="570230" y="56642"/>
                  </a:lnTo>
                  <a:lnTo>
                    <a:pt x="527812" y="73914"/>
                  </a:lnTo>
                  <a:lnTo>
                    <a:pt x="486156" y="93472"/>
                  </a:lnTo>
                  <a:lnTo>
                    <a:pt x="445389" y="115316"/>
                  </a:lnTo>
                  <a:lnTo>
                    <a:pt x="405638" y="139446"/>
                  </a:lnTo>
                  <a:lnTo>
                    <a:pt x="366903" y="165989"/>
                  </a:lnTo>
                  <a:lnTo>
                    <a:pt x="329311" y="194691"/>
                  </a:lnTo>
                  <a:lnTo>
                    <a:pt x="292862" y="225679"/>
                  </a:lnTo>
                  <a:lnTo>
                    <a:pt x="257810" y="259080"/>
                  </a:lnTo>
                  <a:lnTo>
                    <a:pt x="224536" y="294259"/>
                  </a:lnTo>
                  <a:lnTo>
                    <a:pt x="193548" y="330962"/>
                  </a:lnTo>
                  <a:lnTo>
                    <a:pt x="164846" y="368808"/>
                  </a:lnTo>
                  <a:lnTo>
                    <a:pt x="138430" y="407670"/>
                  </a:lnTo>
                  <a:lnTo>
                    <a:pt x="114300" y="447675"/>
                  </a:lnTo>
                  <a:lnTo>
                    <a:pt x="92583" y="488696"/>
                  </a:lnTo>
                  <a:lnTo>
                    <a:pt x="73025" y="530479"/>
                  </a:lnTo>
                  <a:lnTo>
                    <a:pt x="55880" y="573024"/>
                  </a:lnTo>
                  <a:lnTo>
                    <a:pt x="41021" y="616204"/>
                  </a:lnTo>
                  <a:lnTo>
                    <a:pt x="28448" y="659892"/>
                  </a:lnTo>
                  <a:lnTo>
                    <a:pt x="18161" y="704088"/>
                  </a:lnTo>
                  <a:lnTo>
                    <a:pt x="10160" y="748792"/>
                  </a:lnTo>
                  <a:lnTo>
                    <a:pt x="4445" y="793623"/>
                  </a:lnTo>
                  <a:lnTo>
                    <a:pt x="1143" y="838708"/>
                  </a:lnTo>
                  <a:lnTo>
                    <a:pt x="0" y="883793"/>
                  </a:lnTo>
                  <a:lnTo>
                    <a:pt x="1270" y="928878"/>
                  </a:lnTo>
                  <a:lnTo>
                    <a:pt x="4699" y="973963"/>
                  </a:lnTo>
                  <a:lnTo>
                    <a:pt x="10541" y="1018794"/>
                  </a:lnTo>
                  <a:lnTo>
                    <a:pt x="18669" y="1063371"/>
                  </a:lnTo>
                  <a:lnTo>
                    <a:pt x="29083" y="1107440"/>
                  </a:lnTo>
                  <a:lnTo>
                    <a:pt x="41783" y="1151128"/>
                  </a:lnTo>
                  <a:lnTo>
                    <a:pt x="56769" y="1194308"/>
                  </a:lnTo>
                  <a:lnTo>
                    <a:pt x="74041" y="1236726"/>
                  </a:lnTo>
                  <a:lnTo>
                    <a:pt x="93599" y="1278382"/>
                  </a:lnTo>
                  <a:lnTo>
                    <a:pt x="115443" y="1319149"/>
                  </a:lnTo>
                  <a:lnTo>
                    <a:pt x="139573" y="1359027"/>
                  </a:lnTo>
                  <a:lnTo>
                    <a:pt x="166116" y="1397762"/>
                  </a:lnTo>
                  <a:lnTo>
                    <a:pt x="194818" y="1435481"/>
                  </a:lnTo>
                  <a:lnTo>
                    <a:pt x="225933" y="1471930"/>
                  </a:lnTo>
                  <a:lnTo>
                    <a:pt x="259207" y="1506982"/>
                  </a:lnTo>
                  <a:lnTo>
                    <a:pt x="294386" y="1540129"/>
                  </a:lnTo>
                  <a:lnTo>
                    <a:pt x="330962" y="1571117"/>
                  </a:lnTo>
                  <a:lnTo>
                    <a:pt x="368681" y="1599819"/>
                  </a:lnTo>
                  <a:lnTo>
                    <a:pt x="407543" y="1626108"/>
                  </a:lnTo>
                  <a:lnTo>
                    <a:pt x="447548" y="1650238"/>
                  </a:lnTo>
                  <a:lnTo>
                    <a:pt x="488442" y="1671955"/>
                  </a:lnTo>
                  <a:lnTo>
                    <a:pt x="530225" y="1691513"/>
                  </a:lnTo>
                  <a:lnTo>
                    <a:pt x="572770" y="1708658"/>
                  </a:lnTo>
                  <a:lnTo>
                    <a:pt x="615950" y="1723644"/>
                  </a:lnTo>
                  <a:lnTo>
                    <a:pt x="659638" y="1736217"/>
                  </a:lnTo>
                  <a:lnTo>
                    <a:pt x="703961" y="1746504"/>
                  </a:lnTo>
                  <a:lnTo>
                    <a:pt x="748538" y="1754505"/>
                  </a:lnTo>
                  <a:lnTo>
                    <a:pt x="793369" y="1760220"/>
                  </a:lnTo>
                  <a:lnTo>
                    <a:pt x="838454" y="1763649"/>
                  </a:lnTo>
                  <a:lnTo>
                    <a:pt x="883666" y="1764792"/>
                  </a:lnTo>
                  <a:lnTo>
                    <a:pt x="928878" y="1763649"/>
                  </a:lnTo>
                  <a:lnTo>
                    <a:pt x="973963" y="1760093"/>
                  </a:lnTo>
                  <a:lnTo>
                    <a:pt x="1018921" y="1754378"/>
                  </a:lnTo>
                  <a:lnTo>
                    <a:pt x="1063498" y="1746250"/>
                  </a:lnTo>
                  <a:lnTo>
                    <a:pt x="1107694" y="1735836"/>
                  </a:lnTo>
                  <a:lnTo>
                    <a:pt x="1151509" y="1723263"/>
                  </a:lnTo>
                  <a:lnTo>
                    <a:pt x="1194689" y="1708277"/>
                  </a:lnTo>
                  <a:lnTo>
                    <a:pt x="1237107" y="1690878"/>
                  </a:lnTo>
                  <a:lnTo>
                    <a:pt x="1278890" y="1671320"/>
                  </a:lnTo>
                  <a:lnTo>
                    <a:pt x="1281430" y="1669923"/>
                  </a:lnTo>
                  <a:lnTo>
                    <a:pt x="1319784" y="1649476"/>
                  </a:lnTo>
                  <a:lnTo>
                    <a:pt x="1359662" y="1625219"/>
                  </a:lnTo>
                  <a:lnTo>
                    <a:pt x="1398651" y="1598676"/>
                  </a:lnTo>
                  <a:lnTo>
                    <a:pt x="1436370" y="1569847"/>
                  </a:lnTo>
                  <a:lnTo>
                    <a:pt x="1472819" y="1538732"/>
                  </a:lnTo>
                  <a:lnTo>
                    <a:pt x="1507998" y="1505331"/>
                  </a:lnTo>
                  <a:lnTo>
                    <a:pt x="1541145" y="1470164"/>
                  </a:lnTo>
                  <a:lnTo>
                    <a:pt x="1572006" y="1433576"/>
                  </a:lnTo>
                  <a:lnTo>
                    <a:pt x="1600581" y="1395857"/>
                  </a:lnTo>
                  <a:lnTo>
                    <a:pt x="1626870" y="1356995"/>
                  </a:lnTo>
                  <a:lnTo>
                    <a:pt x="1650873" y="1316990"/>
                  </a:lnTo>
                  <a:lnTo>
                    <a:pt x="1672590" y="1276096"/>
                  </a:lnTo>
                  <a:lnTo>
                    <a:pt x="1691894" y="1234440"/>
                  </a:lnTo>
                  <a:lnTo>
                    <a:pt x="1709039" y="1191895"/>
                  </a:lnTo>
                  <a:lnTo>
                    <a:pt x="1723771" y="1148715"/>
                  </a:lnTo>
                  <a:lnTo>
                    <a:pt x="1736217" y="1104900"/>
                  </a:lnTo>
                  <a:lnTo>
                    <a:pt x="1746377" y="1060704"/>
                  </a:lnTo>
                  <a:lnTo>
                    <a:pt x="1754251" y="1016127"/>
                  </a:lnTo>
                  <a:lnTo>
                    <a:pt x="1759839" y="971296"/>
                  </a:lnTo>
                  <a:lnTo>
                    <a:pt x="1763141" y="926211"/>
                  </a:lnTo>
                  <a:lnTo>
                    <a:pt x="1764157" y="880999"/>
                  </a:lnTo>
                  <a:close/>
                </a:path>
              </a:pathLst>
            </a:custGeom>
            <a:solidFill>
              <a:srgbClr val="F05F6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80063" y="5548883"/>
              <a:ext cx="745235" cy="175717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1175491" y="5629655"/>
              <a:ext cx="607060" cy="1600200"/>
            </a:xfrm>
            <a:custGeom>
              <a:avLst/>
              <a:gdLst/>
              <a:ahLst/>
              <a:cxnLst/>
              <a:rect l="l" t="t" r="r" b="b"/>
              <a:pathLst>
                <a:path w="607059" h="1600200">
                  <a:moveTo>
                    <a:pt x="312419" y="0"/>
                  </a:moveTo>
                  <a:lnTo>
                    <a:pt x="126873" y="55626"/>
                  </a:lnTo>
                  <a:lnTo>
                    <a:pt x="140588" y="102743"/>
                  </a:lnTo>
                  <a:lnTo>
                    <a:pt x="153288" y="150241"/>
                  </a:lnTo>
                  <a:lnTo>
                    <a:pt x="164846" y="198120"/>
                  </a:lnTo>
                  <a:lnTo>
                    <a:pt x="175386" y="246253"/>
                  </a:lnTo>
                  <a:lnTo>
                    <a:pt x="184784" y="294640"/>
                  </a:lnTo>
                  <a:lnTo>
                    <a:pt x="193166" y="343154"/>
                  </a:lnTo>
                  <a:lnTo>
                    <a:pt x="200405" y="392049"/>
                  </a:lnTo>
                  <a:lnTo>
                    <a:pt x="206501" y="441071"/>
                  </a:lnTo>
                  <a:lnTo>
                    <a:pt x="211581" y="490220"/>
                  </a:lnTo>
                  <a:lnTo>
                    <a:pt x="215646" y="539496"/>
                  </a:lnTo>
                  <a:lnTo>
                    <a:pt x="218566" y="588772"/>
                  </a:lnTo>
                  <a:lnTo>
                    <a:pt x="220344" y="638175"/>
                  </a:lnTo>
                  <a:lnTo>
                    <a:pt x="220979" y="687578"/>
                  </a:lnTo>
                  <a:lnTo>
                    <a:pt x="220599" y="737108"/>
                  </a:lnTo>
                  <a:lnTo>
                    <a:pt x="219075" y="786384"/>
                  </a:lnTo>
                  <a:lnTo>
                    <a:pt x="216407" y="835787"/>
                  </a:lnTo>
                  <a:lnTo>
                    <a:pt x="212725" y="884936"/>
                  </a:lnTo>
                  <a:lnTo>
                    <a:pt x="207899" y="934085"/>
                  </a:lnTo>
                  <a:lnTo>
                    <a:pt x="0" y="876427"/>
                  </a:lnTo>
                  <a:lnTo>
                    <a:pt x="132206" y="1599819"/>
                  </a:lnTo>
                  <a:lnTo>
                    <a:pt x="606551" y="1039622"/>
                  </a:lnTo>
                  <a:lnTo>
                    <a:pt x="397255" y="983107"/>
                  </a:lnTo>
                  <a:lnTo>
                    <a:pt x="402716" y="933704"/>
                  </a:lnTo>
                  <a:lnTo>
                    <a:pt x="407161" y="884301"/>
                  </a:lnTo>
                  <a:lnTo>
                    <a:pt x="410590" y="834644"/>
                  </a:lnTo>
                  <a:lnTo>
                    <a:pt x="412876" y="785114"/>
                  </a:lnTo>
                  <a:lnTo>
                    <a:pt x="414274" y="735330"/>
                  </a:lnTo>
                  <a:lnTo>
                    <a:pt x="414527" y="685673"/>
                  </a:lnTo>
                  <a:lnTo>
                    <a:pt x="413765" y="635889"/>
                  </a:lnTo>
                  <a:lnTo>
                    <a:pt x="412114" y="586232"/>
                  </a:lnTo>
                  <a:lnTo>
                    <a:pt x="409321" y="536575"/>
                  </a:lnTo>
                  <a:lnTo>
                    <a:pt x="405510" y="486918"/>
                  </a:lnTo>
                  <a:lnTo>
                    <a:pt x="400811" y="437388"/>
                  </a:lnTo>
                  <a:lnTo>
                    <a:pt x="394969" y="387985"/>
                  </a:lnTo>
                  <a:lnTo>
                    <a:pt x="388111" y="338836"/>
                  </a:lnTo>
                  <a:lnTo>
                    <a:pt x="380364" y="289687"/>
                  </a:lnTo>
                  <a:lnTo>
                    <a:pt x="371475" y="240792"/>
                  </a:lnTo>
                  <a:lnTo>
                    <a:pt x="361696" y="192151"/>
                  </a:lnTo>
                  <a:lnTo>
                    <a:pt x="350900" y="143637"/>
                  </a:lnTo>
                  <a:lnTo>
                    <a:pt x="339089" y="95504"/>
                  </a:lnTo>
                  <a:lnTo>
                    <a:pt x="326262" y="47625"/>
                  </a:lnTo>
                  <a:lnTo>
                    <a:pt x="312419" y="0"/>
                  </a:lnTo>
                  <a:close/>
                </a:path>
              </a:pathLst>
            </a:custGeom>
            <a:solidFill>
              <a:srgbClr val="46A3D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56676" y="8336279"/>
              <a:ext cx="1758696" cy="74523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8462772" y="8407908"/>
              <a:ext cx="1600200" cy="606425"/>
            </a:xfrm>
            <a:custGeom>
              <a:avLst/>
              <a:gdLst/>
              <a:ahLst/>
              <a:cxnLst/>
              <a:rect l="l" t="t" r="r" b="b"/>
              <a:pathLst>
                <a:path w="1600200" h="606425">
                  <a:moveTo>
                    <a:pt x="722756" y="0"/>
                  </a:moveTo>
                  <a:lnTo>
                    <a:pt x="0" y="130810"/>
                  </a:lnTo>
                  <a:lnTo>
                    <a:pt x="560831" y="606425"/>
                  </a:lnTo>
                  <a:lnTo>
                    <a:pt x="616838" y="397383"/>
                  </a:lnTo>
                  <a:lnTo>
                    <a:pt x="666114" y="402844"/>
                  </a:lnTo>
                  <a:lnTo>
                    <a:pt x="715645" y="407289"/>
                  </a:lnTo>
                  <a:lnTo>
                    <a:pt x="765175" y="410718"/>
                  </a:lnTo>
                  <a:lnTo>
                    <a:pt x="814831" y="413131"/>
                  </a:lnTo>
                  <a:lnTo>
                    <a:pt x="864616" y="414528"/>
                  </a:lnTo>
                  <a:lnTo>
                    <a:pt x="914400" y="414782"/>
                  </a:lnTo>
                  <a:lnTo>
                    <a:pt x="964183" y="414147"/>
                  </a:lnTo>
                  <a:lnTo>
                    <a:pt x="1013841" y="412369"/>
                  </a:lnTo>
                  <a:lnTo>
                    <a:pt x="1063625" y="409575"/>
                  </a:lnTo>
                  <a:lnTo>
                    <a:pt x="1113281" y="405892"/>
                  </a:lnTo>
                  <a:lnTo>
                    <a:pt x="1162811" y="401066"/>
                  </a:lnTo>
                  <a:lnTo>
                    <a:pt x="1212214" y="395224"/>
                  </a:lnTo>
                  <a:lnTo>
                    <a:pt x="1261491" y="388493"/>
                  </a:lnTo>
                  <a:lnTo>
                    <a:pt x="1310639" y="380619"/>
                  </a:lnTo>
                  <a:lnTo>
                    <a:pt x="1359534" y="371856"/>
                  </a:lnTo>
                  <a:lnTo>
                    <a:pt x="1408176" y="361950"/>
                  </a:lnTo>
                  <a:lnTo>
                    <a:pt x="1456689" y="351155"/>
                  </a:lnTo>
                  <a:lnTo>
                    <a:pt x="1504823" y="339344"/>
                  </a:lnTo>
                  <a:lnTo>
                    <a:pt x="1552702" y="326644"/>
                  </a:lnTo>
                  <a:lnTo>
                    <a:pt x="1600200" y="312928"/>
                  </a:lnTo>
                  <a:lnTo>
                    <a:pt x="1543177" y="128397"/>
                  </a:lnTo>
                  <a:lnTo>
                    <a:pt x="1496059" y="142113"/>
                  </a:lnTo>
                  <a:lnTo>
                    <a:pt x="1448688" y="154559"/>
                  </a:lnTo>
                  <a:lnTo>
                    <a:pt x="1400936" y="166116"/>
                  </a:lnTo>
                  <a:lnTo>
                    <a:pt x="1353057" y="176403"/>
                  </a:lnTo>
                  <a:lnTo>
                    <a:pt x="1304798" y="185674"/>
                  </a:lnTo>
                  <a:lnTo>
                    <a:pt x="1256283" y="193929"/>
                  </a:lnTo>
                  <a:lnTo>
                    <a:pt x="1207643" y="201041"/>
                  </a:lnTo>
                  <a:lnTo>
                    <a:pt x="1158748" y="207010"/>
                  </a:lnTo>
                  <a:lnTo>
                    <a:pt x="1109852" y="211963"/>
                  </a:lnTo>
                  <a:lnTo>
                    <a:pt x="1060703" y="215773"/>
                  </a:lnTo>
                  <a:lnTo>
                    <a:pt x="1011554" y="218567"/>
                  </a:lnTo>
                  <a:lnTo>
                    <a:pt x="962405" y="220218"/>
                  </a:lnTo>
                  <a:lnTo>
                    <a:pt x="913256" y="220853"/>
                  </a:lnTo>
                  <a:lnTo>
                    <a:pt x="863980" y="220472"/>
                  </a:lnTo>
                  <a:lnTo>
                    <a:pt x="814831" y="218821"/>
                  </a:lnTo>
                  <a:lnTo>
                    <a:pt x="765682" y="216281"/>
                  </a:lnTo>
                  <a:lnTo>
                    <a:pt x="716787" y="212598"/>
                  </a:lnTo>
                  <a:lnTo>
                    <a:pt x="667893" y="207772"/>
                  </a:lnTo>
                  <a:lnTo>
                    <a:pt x="722756" y="0"/>
                  </a:lnTo>
                  <a:close/>
                </a:path>
              </a:pathLst>
            </a:custGeom>
            <a:solidFill>
              <a:srgbClr val="F05F6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96684" y="4227575"/>
              <a:ext cx="1222248" cy="122224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97667" y="4297679"/>
              <a:ext cx="1071372" cy="107289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43388" y="7472171"/>
              <a:ext cx="1100327" cy="11003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77455" y="7513320"/>
              <a:ext cx="1117092" cy="1117091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912870" y="4034789"/>
              <a:ext cx="2209800" cy="781685"/>
            </a:xfrm>
            <a:custGeom>
              <a:avLst/>
              <a:gdLst/>
              <a:ahLst/>
              <a:cxnLst/>
              <a:rect l="l" t="t" r="r" b="b"/>
              <a:pathLst>
                <a:path w="2209800" h="781685">
                  <a:moveTo>
                    <a:pt x="0" y="130301"/>
                  </a:moveTo>
                  <a:lnTo>
                    <a:pt x="10159" y="79501"/>
                  </a:lnTo>
                  <a:lnTo>
                    <a:pt x="38100" y="38100"/>
                  </a:lnTo>
                  <a:lnTo>
                    <a:pt x="79375" y="10287"/>
                  </a:lnTo>
                  <a:lnTo>
                    <a:pt x="130047" y="0"/>
                  </a:lnTo>
                  <a:lnTo>
                    <a:pt x="2079752" y="0"/>
                  </a:lnTo>
                  <a:lnTo>
                    <a:pt x="2130425" y="10287"/>
                  </a:lnTo>
                  <a:lnTo>
                    <a:pt x="2171700" y="38100"/>
                  </a:lnTo>
                  <a:lnTo>
                    <a:pt x="2199640" y="79501"/>
                  </a:lnTo>
                  <a:lnTo>
                    <a:pt x="2209800" y="130301"/>
                  </a:lnTo>
                  <a:lnTo>
                    <a:pt x="2209800" y="651383"/>
                  </a:lnTo>
                  <a:lnTo>
                    <a:pt x="2199640" y="702183"/>
                  </a:lnTo>
                  <a:lnTo>
                    <a:pt x="2171700" y="743585"/>
                  </a:lnTo>
                  <a:lnTo>
                    <a:pt x="2130425" y="771398"/>
                  </a:lnTo>
                  <a:lnTo>
                    <a:pt x="2079752" y="781685"/>
                  </a:lnTo>
                  <a:lnTo>
                    <a:pt x="130047" y="781685"/>
                  </a:lnTo>
                  <a:lnTo>
                    <a:pt x="79375" y="771398"/>
                  </a:lnTo>
                  <a:lnTo>
                    <a:pt x="38100" y="743585"/>
                  </a:lnTo>
                  <a:lnTo>
                    <a:pt x="10159" y="702183"/>
                  </a:lnTo>
                  <a:lnTo>
                    <a:pt x="0" y="651383"/>
                  </a:lnTo>
                  <a:lnTo>
                    <a:pt x="0" y="130301"/>
                  </a:lnTo>
                  <a:close/>
                </a:path>
              </a:pathLst>
            </a:custGeom>
            <a:ln w="38100">
              <a:solidFill>
                <a:srgbClr val="6C819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4188967" y="4007358"/>
            <a:ext cx="164211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74320">
              <a:lnSpc>
                <a:spcPct val="100000"/>
              </a:lnSpc>
              <a:spcBef>
                <a:spcPts val="100"/>
              </a:spcBef>
            </a:pPr>
            <a:r>
              <a:rPr dirty="0" sz="2400" spc="-20" b="1">
                <a:solidFill>
                  <a:srgbClr val="5F5F5F"/>
                </a:solidFill>
                <a:latin typeface="Calibri"/>
                <a:cs typeface="Calibri"/>
              </a:rPr>
              <a:t>Runtime </a:t>
            </a:r>
            <a:r>
              <a:rPr dirty="0" sz="2400" spc="-15" b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5" b="1">
                <a:solidFill>
                  <a:srgbClr val="5F5F5F"/>
                </a:solidFill>
                <a:latin typeface="Calibri"/>
                <a:cs typeface="Calibri"/>
              </a:rPr>
              <a:t>E</a:t>
            </a:r>
            <a:r>
              <a:rPr dirty="0" sz="2400" spc="-75" b="1">
                <a:solidFill>
                  <a:srgbClr val="5F5F5F"/>
                </a:solidFill>
                <a:latin typeface="Calibri"/>
                <a:cs typeface="Calibri"/>
              </a:rPr>
              <a:t>n</a:t>
            </a:r>
            <a:r>
              <a:rPr dirty="0" sz="2400" b="1">
                <a:solidFill>
                  <a:srgbClr val="5F5F5F"/>
                </a:solidFill>
                <a:latin typeface="Calibri"/>
                <a:cs typeface="Calibri"/>
              </a:rPr>
              <a:t>v</a:t>
            </a:r>
            <a:r>
              <a:rPr dirty="0" sz="2400" spc="-5" b="1">
                <a:solidFill>
                  <a:srgbClr val="5F5F5F"/>
                </a:solidFill>
                <a:latin typeface="Calibri"/>
                <a:cs typeface="Calibri"/>
              </a:rPr>
              <a:t>i</a:t>
            </a:r>
            <a:r>
              <a:rPr dirty="0" sz="2400" spc="-50" b="1">
                <a:solidFill>
                  <a:srgbClr val="5F5F5F"/>
                </a:solidFill>
                <a:latin typeface="Calibri"/>
                <a:cs typeface="Calibri"/>
              </a:rPr>
              <a:t>r</a:t>
            </a:r>
            <a:r>
              <a:rPr dirty="0" sz="2400" b="1">
                <a:solidFill>
                  <a:srgbClr val="5F5F5F"/>
                </a:solidFill>
                <a:latin typeface="Calibri"/>
                <a:cs typeface="Calibri"/>
              </a:rPr>
              <a:t>onme</a:t>
            </a:r>
            <a:r>
              <a:rPr dirty="0" sz="2400" spc="-65" b="1">
                <a:solidFill>
                  <a:srgbClr val="5F5F5F"/>
                </a:solidFill>
                <a:latin typeface="Calibri"/>
                <a:cs typeface="Calibri"/>
              </a:rPr>
              <a:t>n</a:t>
            </a:r>
            <a:r>
              <a:rPr dirty="0" sz="2400" b="1">
                <a:solidFill>
                  <a:srgbClr val="5F5F5F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2169902" y="4036314"/>
            <a:ext cx="2209800" cy="780415"/>
          </a:xfrm>
          <a:custGeom>
            <a:avLst/>
            <a:gdLst/>
            <a:ahLst/>
            <a:cxnLst/>
            <a:rect l="l" t="t" r="r" b="b"/>
            <a:pathLst>
              <a:path w="2209800" h="780414">
                <a:moveTo>
                  <a:pt x="0" y="130048"/>
                </a:moveTo>
                <a:lnTo>
                  <a:pt x="10159" y="79375"/>
                </a:lnTo>
                <a:lnTo>
                  <a:pt x="38100" y="38100"/>
                </a:lnTo>
                <a:lnTo>
                  <a:pt x="79375" y="10160"/>
                </a:lnTo>
                <a:lnTo>
                  <a:pt x="130048" y="0"/>
                </a:lnTo>
                <a:lnTo>
                  <a:pt x="2079752" y="0"/>
                </a:lnTo>
                <a:lnTo>
                  <a:pt x="2130425" y="10160"/>
                </a:lnTo>
                <a:lnTo>
                  <a:pt x="2171700" y="38100"/>
                </a:lnTo>
                <a:lnTo>
                  <a:pt x="2199640" y="79375"/>
                </a:lnTo>
                <a:lnTo>
                  <a:pt x="2209800" y="130048"/>
                </a:lnTo>
                <a:lnTo>
                  <a:pt x="2209800" y="650113"/>
                </a:lnTo>
                <a:lnTo>
                  <a:pt x="2199640" y="700786"/>
                </a:lnTo>
                <a:lnTo>
                  <a:pt x="2171700" y="742061"/>
                </a:lnTo>
                <a:lnTo>
                  <a:pt x="2130425" y="770001"/>
                </a:lnTo>
                <a:lnTo>
                  <a:pt x="2079752" y="780161"/>
                </a:lnTo>
                <a:lnTo>
                  <a:pt x="130048" y="780161"/>
                </a:lnTo>
                <a:lnTo>
                  <a:pt x="79375" y="770001"/>
                </a:lnTo>
                <a:lnTo>
                  <a:pt x="38100" y="742061"/>
                </a:lnTo>
                <a:lnTo>
                  <a:pt x="10159" y="700786"/>
                </a:lnTo>
                <a:lnTo>
                  <a:pt x="0" y="650113"/>
                </a:lnTo>
                <a:lnTo>
                  <a:pt x="0" y="130048"/>
                </a:lnTo>
                <a:close/>
              </a:path>
            </a:pathLst>
          </a:custGeom>
          <a:ln w="38100">
            <a:solidFill>
              <a:srgbClr val="46A3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12939776" y="4190238"/>
            <a:ext cx="6686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5F5F5F"/>
                </a:solidFill>
                <a:latin typeface="Calibri"/>
                <a:cs typeface="Calibri"/>
              </a:rPr>
              <a:t>Code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2169902" y="7907273"/>
            <a:ext cx="2209800" cy="780415"/>
          </a:xfrm>
          <a:custGeom>
            <a:avLst/>
            <a:gdLst/>
            <a:ahLst/>
            <a:cxnLst/>
            <a:rect l="l" t="t" r="r" b="b"/>
            <a:pathLst>
              <a:path w="2209800" h="780415">
                <a:moveTo>
                  <a:pt x="0" y="130048"/>
                </a:moveTo>
                <a:lnTo>
                  <a:pt x="10159" y="79375"/>
                </a:lnTo>
                <a:lnTo>
                  <a:pt x="38100" y="38100"/>
                </a:lnTo>
                <a:lnTo>
                  <a:pt x="79375" y="10159"/>
                </a:lnTo>
                <a:lnTo>
                  <a:pt x="130048" y="0"/>
                </a:lnTo>
                <a:lnTo>
                  <a:pt x="2079752" y="0"/>
                </a:lnTo>
                <a:lnTo>
                  <a:pt x="2130425" y="10159"/>
                </a:lnTo>
                <a:lnTo>
                  <a:pt x="2171700" y="38100"/>
                </a:lnTo>
                <a:lnTo>
                  <a:pt x="2199640" y="79375"/>
                </a:lnTo>
                <a:lnTo>
                  <a:pt x="2209800" y="130048"/>
                </a:lnTo>
                <a:lnTo>
                  <a:pt x="2209800" y="650113"/>
                </a:lnTo>
                <a:lnTo>
                  <a:pt x="2199640" y="700786"/>
                </a:lnTo>
                <a:lnTo>
                  <a:pt x="2171700" y="742061"/>
                </a:lnTo>
                <a:lnTo>
                  <a:pt x="2130425" y="770001"/>
                </a:lnTo>
                <a:lnTo>
                  <a:pt x="2079752" y="780160"/>
                </a:lnTo>
                <a:lnTo>
                  <a:pt x="130048" y="780160"/>
                </a:lnTo>
                <a:lnTo>
                  <a:pt x="79375" y="770001"/>
                </a:lnTo>
                <a:lnTo>
                  <a:pt x="38100" y="742061"/>
                </a:lnTo>
                <a:lnTo>
                  <a:pt x="10159" y="700786"/>
                </a:lnTo>
                <a:lnTo>
                  <a:pt x="0" y="650113"/>
                </a:lnTo>
                <a:lnTo>
                  <a:pt x="0" y="130048"/>
                </a:lnTo>
                <a:close/>
              </a:path>
            </a:pathLst>
          </a:custGeom>
          <a:ln w="38100">
            <a:solidFill>
              <a:srgbClr val="F05F6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12398756" y="8062341"/>
            <a:ext cx="17316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 b="1">
                <a:solidFill>
                  <a:srgbClr val="5F5F5F"/>
                </a:solidFill>
                <a:latin typeface="Calibri"/>
                <a:cs typeface="Calibri"/>
              </a:rPr>
              <a:t>Configuration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162805" y="8023097"/>
            <a:ext cx="2211070" cy="781685"/>
          </a:xfrm>
          <a:custGeom>
            <a:avLst/>
            <a:gdLst/>
            <a:ahLst/>
            <a:cxnLst/>
            <a:rect l="l" t="t" r="r" b="b"/>
            <a:pathLst>
              <a:path w="2211070" h="781684">
                <a:moveTo>
                  <a:pt x="0" y="130301"/>
                </a:moveTo>
                <a:lnTo>
                  <a:pt x="10160" y="79501"/>
                </a:lnTo>
                <a:lnTo>
                  <a:pt x="38100" y="38100"/>
                </a:lnTo>
                <a:lnTo>
                  <a:pt x="79375" y="10287"/>
                </a:lnTo>
                <a:lnTo>
                  <a:pt x="130048" y="0"/>
                </a:lnTo>
                <a:lnTo>
                  <a:pt x="2080895" y="0"/>
                </a:lnTo>
                <a:lnTo>
                  <a:pt x="2131568" y="10287"/>
                </a:lnTo>
                <a:lnTo>
                  <a:pt x="2172843" y="38100"/>
                </a:lnTo>
                <a:lnTo>
                  <a:pt x="2200783" y="79501"/>
                </a:lnTo>
                <a:lnTo>
                  <a:pt x="2210943" y="130301"/>
                </a:lnTo>
                <a:lnTo>
                  <a:pt x="2210943" y="651382"/>
                </a:lnTo>
                <a:lnTo>
                  <a:pt x="2200783" y="702182"/>
                </a:lnTo>
                <a:lnTo>
                  <a:pt x="2172843" y="743585"/>
                </a:lnTo>
                <a:lnTo>
                  <a:pt x="2131568" y="771397"/>
                </a:lnTo>
                <a:lnTo>
                  <a:pt x="2080895" y="781685"/>
                </a:lnTo>
                <a:lnTo>
                  <a:pt x="130048" y="781685"/>
                </a:lnTo>
                <a:lnTo>
                  <a:pt x="79375" y="771397"/>
                </a:lnTo>
                <a:lnTo>
                  <a:pt x="38100" y="743585"/>
                </a:lnTo>
                <a:lnTo>
                  <a:pt x="10160" y="702182"/>
                </a:lnTo>
                <a:lnTo>
                  <a:pt x="0" y="651382"/>
                </a:lnTo>
                <a:lnTo>
                  <a:pt x="0" y="130301"/>
                </a:lnTo>
                <a:close/>
              </a:path>
            </a:pathLst>
          </a:custGeom>
          <a:ln w="38100">
            <a:solidFill>
              <a:srgbClr val="F8A24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4360290" y="8179434"/>
            <a:ext cx="18065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5F5F5F"/>
                </a:solidFill>
                <a:latin typeface="Calibri"/>
                <a:cs typeface="Calibri"/>
              </a:rPr>
              <a:t>Dependencies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0" y="3265932"/>
            <a:ext cx="10894060" cy="5206365"/>
            <a:chOff x="0" y="3265932"/>
            <a:chExt cx="10894060" cy="5206365"/>
          </a:xfrm>
        </p:grpSpPr>
        <p:pic>
          <p:nvPicPr>
            <p:cNvPr id="40" name="object 4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27264" y="5650992"/>
              <a:ext cx="3066287" cy="189585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27264" y="5995416"/>
              <a:ext cx="1641348" cy="135026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3265932"/>
              <a:ext cx="4123944" cy="5205984"/>
            </a:xfrm>
            <a:prstGeom prst="rect">
              <a:avLst/>
            </a:prstGeom>
          </p:spPr>
        </p:pic>
      </p:grpSp>
      <p:grpSp>
        <p:nvGrpSpPr>
          <p:cNvPr id="43" name="object 43"/>
          <p:cNvGrpSpPr/>
          <p:nvPr/>
        </p:nvGrpSpPr>
        <p:grpSpPr>
          <a:xfrm>
            <a:off x="12553188" y="2103120"/>
            <a:ext cx="4912360" cy="6137275"/>
            <a:chOff x="12553188" y="2103120"/>
            <a:chExt cx="4912360" cy="6137275"/>
          </a:xfrm>
        </p:grpSpPr>
        <p:pic>
          <p:nvPicPr>
            <p:cNvPr id="44" name="object 4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380208" y="2961132"/>
              <a:ext cx="2084832" cy="5279136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2566904" y="2116836"/>
              <a:ext cx="4061460" cy="1357630"/>
            </a:xfrm>
            <a:custGeom>
              <a:avLst/>
              <a:gdLst/>
              <a:ahLst/>
              <a:cxnLst/>
              <a:rect l="l" t="t" r="r" b="b"/>
              <a:pathLst>
                <a:path w="4061459" h="1357629">
                  <a:moveTo>
                    <a:pt x="2049780" y="0"/>
                  </a:moveTo>
                  <a:lnTo>
                    <a:pt x="1995932" y="0"/>
                  </a:lnTo>
                  <a:lnTo>
                    <a:pt x="1942211" y="508"/>
                  </a:lnTo>
                  <a:lnTo>
                    <a:pt x="1888490" y="1397"/>
                  </a:lnTo>
                  <a:lnTo>
                    <a:pt x="1834769" y="2667"/>
                  </a:lnTo>
                  <a:lnTo>
                    <a:pt x="1781175" y="4445"/>
                  </a:lnTo>
                  <a:lnTo>
                    <a:pt x="1727707" y="6477"/>
                  </a:lnTo>
                  <a:lnTo>
                    <a:pt x="1674367" y="9017"/>
                  </a:lnTo>
                  <a:lnTo>
                    <a:pt x="1621282" y="11938"/>
                  </a:lnTo>
                  <a:lnTo>
                    <a:pt x="1568323" y="15367"/>
                  </a:lnTo>
                  <a:lnTo>
                    <a:pt x="1515617" y="19177"/>
                  </a:lnTo>
                  <a:lnTo>
                    <a:pt x="1463294" y="23368"/>
                  </a:lnTo>
                  <a:lnTo>
                    <a:pt x="1411097" y="27940"/>
                  </a:lnTo>
                  <a:lnTo>
                    <a:pt x="1359407" y="33020"/>
                  </a:lnTo>
                  <a:lnTo>
                    <a:pt x="1307973" y="38481"/>
                  </a:lnTo>
                  <a:lnTo>
                    <a:pt x="1257046" y="44323"/>
                  </a:lnTo>
                  <a:lnTo>
                    <a:pt x="1206373" y="50546"/>
                  </a:lnTo>
                  <a:lnTo>
                    <a:pt x="1156334" y="57277"/>
                  </a:lnTo>
                  <a:lnTo>
                    <a:pt x="1106678" y="64389"/>
                  </a:lnTo>
                  <a:lnTo>
                    <a:pt x="1057528" y="72009"/>
                  </a:lnTo>
                  <a:lnTo>
                    <a:pt x="1009015" y="80010"/>
                  </a:lnTo>
                  <a:lnTo>
                    <a:pt x="961009" y="88392"/>
                  </a:lnTo>
                  <a:lnTo>
                    <a:pt x="913638" y="97155"/>
                  </a:lnTo>
                  <a:lnTo>
                    <a:pt x="866901" y="106425"/>
                  </a:lnTo>
                  <a:lnTo>
                    <a:pt x="820801" y="116078"/>
                  </a:lnTo>
                  <a:lnTo>
                    <a:pt x="775461" y="126238"/>
                  </a:lnTo>
                  <a:lnTo>
                    <a:pt x="730757" y="136652"/>
                  </a:lnTo>
                  <a:lnTo>
                    <a:pt x="686942" y="147700"/>
                  </a:lnTo>
                  <a:lnTo>
                    <a:pt x="625221" y="164084"/>
                  </a:lnTo>
                  <a:lnTo>
                    <a:pt x="566547" y="181102"/>
                  </a:lnTo>
                  <a:lnTo>
                    <a:pt x="510540" y="198755"/>
                  </a:lnTo>
                  <a:lnTo>
                    <a:pt x="457580" y="216789"/>
                  </a:lnTo>
                  <a:lnTo>
                    <a:pt x="407416" y="235331"/>
                  </a:lnTo>
                  <a:lnTo>
                    <a:pt x="360045" y="254381"/>
                  </a:lnTo>
                  <a:lnTo>
                    <a:pt x="315722" y="273812"/>
                  </a:lnTo>
                  <a:lnTo>
                    <a:pt x="274193" y="293624"/>
                  </a:lnTo>
                  <a:lnTo>
                    <a:pt x="235585" y="313944"/>
                  </a:lnTo>
                  <a:lnTo>
                    <a:pt x="199898" y="334518"/>
                  </a:lnTo>
                  <a:lnTo>
                    <a:pt x="167004" y="355346"/>
                  </a:lnTo>
                  <a:lnTo>
                    <a:pt x="110236" y="398018"/>
                  </a:lnTo>
                  <a:lnTo>
                    <a:pt x="65024" y="441706"/>
                  </a:lnTo>
                  <a:lnTo>
                    <a:pt x="31750" y="486029"/>
                  </a:lnTo>
                  <a:lnTo>
                    <a:pt x="10160" y="530987"/>
                  </a:lnTo>
                  <a:lnTo>
                    <a:pt x="380" y="576199"/>
                  </a:lnTo>
                  <a:lnTo>
                    <a:pt x="0" y="598805"/>
                  </a:lnTo>
                  <a:lnTo>
                    <a:pt x="2540" y="621538"/>
                  </a:lnTo>
                  <a:lnTo>
                    <a:pt x="16637" y="666750"/>
                  </a:lnTo>
                  <a:lnTo>
                    <a:pt x="42799" y="711708"/>
                  </a:lnTo>
                  <a:lnTo>
                    <a:pt x="80899" y="756031"/>
                  </a:lnTo>
                  <a:lnTo>
                    <a:pt x="131191" y="799719"/>
                  </a:lnTo>
                  <a:lnTo>
                    <a:pt x="193421" y="842391"/>
                  </a:lnTo>
                  <a:lnTo>
                    <a:pt x="229235" y="863346"/>
                  </a:lnTo>
                  <a:lnTo>
                    <a:pt x="267970" y="883920"/>
                  </a:lnTo>
                  <a:lnTo>
                    <a:pt x="309879" y="904113"/>
                  </a:lnTo>
                  <a:lnTo>
                    <a:pt x="354711" y="923925"/>
                  </a:lnTo>
                  <a:lnTo>
                    <a:pt x="402717" y="943483"/>
                  </a:lnTo>
                  <a:lnTo>
                    <a:pt x="453771" y="962406"/>
                  </a:lnTo>
                  <a:lnTo>
                    <a:pt x="507873" y="981075"/>
                  </a:lnTo>
                  <a:lnTo>
                    <a:pt x="545719" y="993140"/>
                  </a:lnTo>
                  <a:lnTo>
                    <a:pt x="584453" y="1004951"/>
                  </a:lnTo>
                  <a:lnTo>
                    <a:pt x="624205" y="1016381"/>
                  </a:lnTo>
                  <a:lnTo>
                    <a:pt x="664844" y="1027430"/>
                  </a:lnTo>
                  <a:lnTo>
                    <a:pt x="706501" y="1038098"/>
                  </a:lnTo>
                  <a:lnTo>
                    <a:pt x="748792" y="1048385"/>
                  </a:lnTo>
                  <a:lnTo>
                    <a:pt x="792099" y="1058291"/>
                  </a:lnTo>
                  <a:lnTo>
                    <a:pt x="836040" y="1067943"/>
                  </a:lnTo>
                  <a:lnTo>
                    <a:pt x="880872" y="1077087"/>
                  </a:lnTo>
                  <a:lnTo>
                    <a:pt x="926338" y="1085977"/>
                  </a:lnTo>
                  <a:lnTo>
                    <a:pt x="972565" y="1094359"/>
                  </a:lnTo>
                  <a:lnTo>
                    <a:pt x="1019555" y="1102487"/>
                  </a:lnTo>
                  <a:lnTo>
                    <a:pt x="1067053" y="1110107"/>
                  </a:lnTo>
                  <a:lnTo>
                    <a:pt x="1115186" y="1117473"/>
                  </a:lnTo>
                  <a:lnTo>
                    <a:pt x="1163955" y="1124331"/>
                  </a:lnTo>
                  <a:lnTo>
                    <a:pt x="1213357" y="1130935"/>
                  </a:lnTo>
                  <a:lnTo>
                    <a:pt x="1263269" y="1137031"/>
                  </a:lnTo>
                  <a:lnTo>
                    <a:pt x="1313561" y="1142746"/>
                  </a:lnTo>
                  <a:lnTo>
                    <a:pt x="1364488" y="1148080"/>
                  </a:lnTo>
                  <a:lnTo>
                    <a:pt x="1415796" y="1153033"/>
                  </a:lnTo>
                  <a:lnTo>
                    <a:pt x="1467484" y="1157605"/>
                  </a:lnTo>
                  <a:lnTo>
                    <a:pt x="1519555" y="1161796"/>
                  </a:lnTo>
                  <a:lnTo>
                    <a:pt x="1572005" y="1165479"/>
                  </a:lnTo>
                  <a:lnTo>
                    <a:pt x="1624838" y="1168908"/>
                  </a:lnTo>
                  <a:lnTo>
                    <a:pt x="1677924" y="1171829"/>
                  </a:lnTo>
                  <a:lnTo>
                    <a:pt x="1731263" y="1174369"/>
                  </a:lnTo>
                  <a:lnTo>
                    <a:pt x="1838705" y="1178179"/>
                  </a:lnTo>
                  <a:lnTo>
                    <a:pt x="1892807" y="1179449"/>
                  </a:lnTo>
                  <a:lnTo>
                    <a:pt x="1947036" y="1180338"/>
                  </a:lnTo>
                  <a:lnTo>
                    <a:pt x="2001265" y="1180719"/>
                  </a:lnTo>
                  <a:lnTo>
                    <a:pt x="2055749" y="1180719"/>
                  </a:lnTo>
                  <a:lnTo>
                    <a:pt x="2110232" y="1180338"/>
                  </a:lnTo>
                  <a:lnTo>
                    <a:pt x="2164715" y="1179449"/>
                  </a:lnTo>
                  <a:lnTo>
                    <a:pt x="2219198" y="1178179"/>
                  </a:lnTo>
                  <a:lnTo>
                    <a:pt x="2273807" y="1176528"/>
                  </a:lnTo>
                  <a:lnTo>
                    <a:pt x="2328290" y="1174369"/>
                  </a:lnTo>
                  <a:lnTo>
                    <a:pt x="2382647" y="1171829"/>
                  </a:lnTo>
                  <a:lnTo>
                    <a:pt x="2437003" y="1168781"/>
                  </a:lnTo>
                  <a:lnTo>
                    <a:pt x="2491105" y="1165352"/>
                  </a:lnTo>
                  <a:lnTo>
                    <a:pt x="2545207" y="1161415"/>
                  </a:lnTo>
                  <a:lnTo>
                    <a:pt x="2599055" y="1157097"/>
                  </a:lnTo>
                  <a:lnTo>
                    <a:pt x="2652649" y="1152398"/>
                  </a:lnTo>
                  <a:lnTo>
                    <a:pt x="2705988" y="1147064"/>
                  </a:lnTo>
                  <a:lnTo>
                    <a:pt x="3579876" y="1357376"/>
                  </a:lnTo>
                  <a:lnTo>
                    <a:pt x="3374263" y="1033145"/>
                  </a:lnTo>
                  <a:lnTo>
                    <a:pt x="3435857" y="1016635"/>
                  </a:lnTo>
                  <a:lnTo>
                    <a:pt x="3494659" y="999617"/>
                  </a:lnTo>
                  <a:lnTo>
                    <a:pt x="3550538" y="981964"/>
                  </a:lnTo>
                  <a:lnTo>
                    <a:pt x="3603625" y="963930"/>
                  </a:lnTo>
                  <a:lnTo>
                    <a:pt x="3653790" y="945388"/>
                  </a:lnTo>
                  <a:lnTo>
                    <a:pt x="3701034" y="926338"/>
                  </a:lnTo>
                  <a:lnTo>
                    <a:pt x="3745484" y="906907"/>
                  </a:lnTo>
                  <a:lnTo>
                    <a:pt x="3787013" y="886968"/>
                  </a:lnTo>
                  <a:lnTo>
                    <a:pt x="3825621" y="866775"/>
                  </a:lnTo>
                  <a:lnTo>
                    <a:pt x="3861307" y="846201"/>
                  </a:lnTo>
                  <a:lnTo>
                    <a:pt x="3894074" y="825246"/>
                  </a:lnTo>
                  <a:lnTo>
                    <a:pt x="3950969" y="782701"/>
                  </a:lnTo>
                  <a:lnTo>
                    <a:pt x="3996055" y="739013"/>
                  </a:lnTo>
                  <a:lnTo>
                    <a:pt x="4029455" y="694690"/>
                  </a:lnTo>
                  <a:lnTo>
                    <a:pt x="4051046" y="649732"/>
                  </a:lnTo>
                  <a:lnTo>
                    <a:pt x="4060698" y="604520"/>
                  </a:lnTo>
                  <a:lnTo>
                    <a:pt x="4061205" y="581787"/>
                  </a:lnTo>
                  <a:lnTo>
                    <a:pt x="4058538" y="559181"/>
                  </a:lnTo>
                  <a:lnTo>
                    <a:pt x="4044442" y="513969"/>
                  </a:lnTo>
                  <a:lnTo>
                    <a:pt x="4018407" y="469011"/>
                  </a:lnTo>
                  <a:lnTo>
                    <a:pt x="3980180" y="424688"/>
                  </a:lnTo>
                  <a:lnTo>
                    <a:pt x="3930015" y="381000"/>
                  </a:lnTo>
                  <a:lnTo>
                    <a:pt x="3867657" y="338328"/>
                  </a:lnTo>
                  <a:lnTo>
                    <a:pt x="3831971" y="317500"/>
                  </a:lnTo>
                  <a:lnTo>
                    <a:pt x="3793109" y="296925"/>
                  </a:lnTo>
                  <a:lnTo>
                    <a:pt x="3751326" y="276606"/>
                  </a:lnTo>
                  <a:lnTo>
                    <a:pt x="3706367" y="256794"/>
                  </a:lnTo>
                  <a:lnTo>
                    <a:pt x="3658488" y="237363"/>
                  </a:lnTo>
                  <a:lnTo>
                    <a:pt x="3607434" y="218313"/>
                  </a:lnTo>
                  <a:lnTo>
                    <a:pt x="3553332" y="199644"/>
                  </a:lnTo>
                  <a:lnTo>
                    <a:pt x="3514471" y="187198"/>
                  </a:lnTo>
                  <a:lnTo>
                    <a:pt x="3474592" y="175260"/>
                  </a:lnTo>
                  <a:lnTo>
                    <a:pt x="3433953" y="163575"/>
                  </a:lnTo>
                  <a:lnTo>
                    <a:pt x="3392424" y="152273"/>
                  </a:lnTo>
                  <a:lnTo>
                    <a:pt x="3350005" y="141478"/>
                  </a:lnTo>
                  <a:lnTo>
                    <a:pt x="3306699" y="130937"/>
                  </a:lnTo>
                  <a:lnTo>
                    <a:pt x="3262757" y="120904"/>
                  </a:lnTo>
                  <a:lnTo>
                    <a:pt x="3217926" y="111252"/>
                  </a:lnTo>
                  <a:lnTo>
                    <a:pt x="3172459" y="101981"/>
                  </a:lnTo>
                  <a:lnTo>
                    <a:pt x="3126232" y="93091"/>
                  </a:lnTo>
                  <a:lnTo>
                    <a:pt x="3079369" y="84582"/>
                  </a:lnTo>
                  <a:lnTo>
                    <a:pt x="3031871" y="76581"/>
                  </a:lnTo>
                  <a:lnTo>
                    <a:pt x="2983865" y="68834"/>
                  </a:lnTo>
                  <a:lnTo>
                    <a:pt x="2935224" y="61595"/>
                  </a:lnTo>
                  <a:lnTo>
                    <a:pt x="2885948" y="54737"/>
                  </a:lnTo>
                  <a:lnTo>
                    <a:pt x="2836290" y="48260"/>
                  </a:lnTo>
                  <a:lnTo>
                    <a:pt x="2786126" y="42164"/>
                  </a:lnTo>
                  <a:lnTo>
                    <a:pt x="2735453" y="36575"/>
                  </a:lnTo>
                  <a:lnTo>
                    <a:pt x="2684399" y="31242"/>
                  </a:lnTo>
                  <a:lnTo>
                    <a:pt x="2632963" y="26416"/>
                  </a:lnTo>
                  <a:lnTo>
                    <a:pt x="2581148" y="21971"/>
                  </a:lnTo>
                  <a:lnTo>
                    <a:pt x="2528951" y="18034"/>
                  </a:lnTo>
                  <a:lnTo>
                    <a:pt x="2476500" y="14350"/>
                  </a:lnTo>
                  <a:lnTo>
                    <a:pt x="2423794" y="11175"/>
                  </a:lnTo>
                  <a:lnTo>
                    <a:pt x="2370836" y="8255"/>
                  </a:lnTo>
                  <a:lnTo>
                    <a:pt x="2317623" y="5842"/>
                  </a:lnTo>
                  <a:lnTo>
                    <a:pt x="2264282" y="3937"/>
                  </a:lnTo>
                  <a:lnTo>
                    <a:pt x="2210815" y="2286"/>
                  </a:lnTo>
                  <a:lnTo>
                    <a:pt x="2157222" y="1143"/>
                  </a:lnTo>
                  <a:lnTo>
                    <a:pt x="2103501" y="381"/>
                  </a:lnTo>
                  <a:lnTo>
                    <a:pt x="20497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2567666" y="2117598"/>
              <a:ext cx="4061460" cy="1357630"/>
            </a:xfrm>
            <a:custGeom>
              <a:avLst/>
              <a:gdLst/>
              <a:ahLst/>
              <a:cxnLst/>
              <a:rect l="l" t="t" r="r" b="b"/>
              <a:pathLst>
                <a:path w="4061459" h="1357629">
                  <a:moveTo>
                    <a:pt x="3579876" y="1357376"/>
                  </a:moveTo>
                  <a:lnTo>
                    <a:pt x="3374262" y="1033145"/>
                  </a:lnTo>
                  <a:lnTo>
                    <a:pt x="3435857" y="1016634"/>
                  </a:lnTo>
                  <a:lnTo>
                    <a:pt x="3494658" y="999617"/>
                  </a:lnTo>
                  <a:lnTo>
                    <a:pt x="3550539" y="981963"/>
                  </a:lnTo>
                  <a:lnTo>
                    <a:pt x="3603624" y="963929"/>
                  </a:lnTo>
                  <a:lnTo>
                    <a:pt x="3653789" y="945387"/>
                  </a:lnTo>
                  <a:lnTo>
                    <a:pt x="3701033" y="926337"/>
                  </a:lnTo>
                  <a:lnTo>
                    <a:pt x="3745483" y="906906"/>
                  </a:lnTo>
                  <a:lnTo>
                    <a:pt x="3787012" y="886968"/>
                  </a:lnTo>
                  <a:lnTo>
                    <a:pt x="3825620" y="866775"/>
                  </a:lnTo>
                  <a:lnTo>
                    <a:pt x="3861307" y="846201"/>
                  </a:lnTo>
                  <a:lnTo>
                    <a:pt x="3894074" y="825246"/>
                  </a:lnTo>
                  <a:lnTo>
                    <a:pt x="3950970" y="782701"/>
                  </a:lnTo>
                  <a:lnTo>
                    <a:pt x="3996054" y="739012"/>
                  </a:lnTo>
                  <a:lnTo>
                    <a:pt x="4029455" y="694690"/>
                  </a:lnTo>
                  <a:lnTo>
                    <a:pt x="4051045" y="649731"/>
                  </a:lnTo>
                  <a:lnTo>
                    <a:pt x="4060697" y="604520"/>
                  </a:lnTo>
                  <a:lnTo>
                    <a:pt x="4061205" y="581786"/>
                  </a:lnTo>
                  <a:lnTo>
                    <a:pt x="4058539" y="559180"/>
                  </a:lnTo>
                  <a:lnTo>
                    <a:pt x="4044441" y="513969"/>
                  </a:lnTo>
                  <a:lnTo>
                    <a:pt x="4018406" y="469010"/>
                  </a:lnTo>
                  <a:lnTo>
                    <a:pt x="3980179" y="424687"/>
                  </a:lnTo>
                  <a:lnTo>
                    <a:pt x="3930014" y="381000"/>
                  </a:lnTo>
                  <a:lnTo>
                    <a:pt x="3867657" y="338327"/>
                  </a:lnTo>
                  <a:lnTo>
                    <a:pt x="3831970" y="317500"/>
                  </a:lnTo>
                  <a:lnTo>
                    <a:pt x="3793108" y="296925"/>
                  </a:lnTo>
                  <a:lnTo>
                    <a:pt x="3751326" y="276605"/>
                  </a:lnTo>
                  <a:lnTo>
                    <a:pt x="3706368" y="256794"/>
                  </a:lnTo>
                  <a:lnTo>
                    <a:pt x="3658489" y="237362"/>
                  </a:lnTo>
                  <a:lnTo>
                    <a:pt x="3607435" y="218312"/>
                  </a:lnTo>
                  <a:lnTo>
                    <a:pt x="3553332" y="199644"/>
                  </a:lnTo>
                  <a:lnTo>
                    <a:pt x="3514470" y="187198"/>
                  </a:lnTo>
                  <a:lnTo>
                    <a:pt x="3474593" y="175259"/>
                  </a:lnTo>
                  <a:lnTo>
                    <a:pt x="3433953" y="163575"/>
                  </a:lnTo>
                  <a:lnTo>
                    <a:pt x="3392424" y="152273"/>
                  </a:lnTo>
                  <a:lnTo>
                    <a:pt x="3350005" y="141477"/>
                  </a:lnTo>
                  <a:lnTo>
                    <a:pt x="3306699" y="130936"/>
                  </a:lnTo>
                  <a:lnTo>
                    <a:pt x="3262756" y="120903"/>
                  </a:lnTo>
                  <a:lnTo>
                    <a:pt x="3217926" y="111251"/>
                  </a:lnTo>
                  <a:lnTo>
                    <a:pt x="3172460" y="101980"/>
                  </a:lnTo>
                  <a:lnTo>
                    <a:pt x="3126231" y="93091"/>
                  </a:lnTo>
                  <a:lnTo>
                    <a:pt x="3079368" y="84581"/>
                  </a:lnTo>
                  <a:lnTo>
                    <a:pt x="3031870" y="76580"/>
                  </a:lnTo>
                  <a:lnTo>
                    <a:pt x="2983864" y="68833"/>
                  </a:lnTo>
                  <a:lnTo>
                    <a:pt x="2935224" y="61595"/>
                  </a:lnTo>
                  <a:lnTo>
                    <a:pt x="2885947" y="54736"/>
                  </a:lnTo>
                  <a:lnTo>
                    <a:pt x="2836291" y="48259"/>
                  </a:lnTo>
                  <a:lnTo>
                    <a:pt x="2786126" y="42163"/>
                  </a:lnTo>
                  <a:lnTo>
                    <a:pt x="2735453" y="36575"/>
                  </a:lnTo>
                  <a:lnTo>
                    <a:pt x="2684399" y="31242"/>
                  </a:lnTo>
                  <a:lnTo>
                    <a:pt x="2632964" y="26416"/>
                  </a:lnTo>
                  <a:lnTo>
                    <a:pt x="2581147" y="21971"/>
                  </a:lnTo>
                  <a:lnTo>
                    <a:pt x="2528951" y="18033"/>
                  </a:lnTo>
                  <a:lnTo>
                    <a:pt x="2476499" y="14350"/>
                  </a:lnTo>
                  <a:lnTo>
                    <a:pt x="2423795" y="11175"/>
                  </a:lnTo>
                  <a:lnTo>
                    <a:pt x="2370835" y="8254"/>
                  </a:lnTo>
                  <a:lnTo>
                    <a:pt x="2317622" y="5842"/>
                  </a:lnTo>
                  <a:lnTo>
                    <a:pt x="2264282" y="3936"/>
                  </a:lnTo>
                  <a:lnTo>
                    <a:pt x="2210816" y="2285"/>
                  </a:lnTo>
                  <a:lnTo>
                    <a:pt x="2157222" y="1143"/>
                  </a:lnTo>
                  <a:lnTo>
                    <a:pt x="2103501" y="380"/>
                  </a:lnTo>
                  <a:lnTo>
                    <a:pt x="2049779" y="0"/>
                  </a:lnTo>
                  <a:lnTo>
                    <a:pt x="1995931" y="0"/>
                  </a:lnTo>
                  <a:lnTo>
                    <a:pt x="1942210" y="507"/>
                  </a:lnTo>
                  <a:lnTo>
                    <a:pt x="1888489" y="1397"/>
                  </a:lnTo>
                  <a:lnTo>
                    <a:pt x="1834768" y="2667"/>
                  </a:lnTo>
                  <a:lnTo>
                    <a:pt x="1781174" y="4445"/>
                  </a:lnTo>
                  <a:lnTo>
                    <a:pt x="1727707" y="6476"/>
                  </a:lnTo>
                  <a:lnTo>
                    <a:pt x="1674368" y="9017"/>
                  </a:lnTo>
                  <a:lnTo>
                    <a:pt x="1621281" y="11937"/>
                  </a:lnTo>
                  <a:lnTo>
                    <a:pt x="1568322" y="15367"/>
                  </a:lnTo>
                  <a:lnTo>
                    <a:pt x="1515618" y="19176"/>
                  </a:lnTo>
                  <a:lnTo>
                    <a:pt x="1463293" y="23368"/>
                  </a:lnTo>
                  <a:lnTo>
                    <a:pt x="1411097" y="27940"/>
                  </a:lnTo>
                  <a:lnTo>
                    <a:pt x="1359407" y="33020"/>
                  </a:lnTo>
                  <a:lnTo>
                    <a:pt x="1307972" y="38480"/>
                  </a:lnTo>
                  <a:lnTo>
                    <a:pt x="1257045" y="44323"/>
                  </a:lnTo>
                  <a:lnTo>
                    <a:pt x="1206372" y="50546"/>
                  </a:lnTo>
                  <a:lnTo>
                    <a:pt x="1156335" y="57276"/>
                  </a:lnTo>
                  <a:lnTo>
                    <a:pt x="1106677" y="64388"/>
                  </a:lnTo>
                  <a:lnTo>
                    <a:pt x="1057528" y="72008"/>
                  </a:lnTo>
                  <a:lnTo>
                    <a:pt x="1009014" y="80009"/>
                  </a:lnTo>
                  <a:lnTo>
                    <a:pt x="961008" y="88392"/>
                  </a:lnTo>
                  <a:lnTo>
                    <a:pt x="913637" y="97154"/>
                  </a:lnTo>
                  <a:lnTo>
                    <a:pt x="866901" y="106425"/>
                  </a:lnTo>
                  <a:lnTo>
                    <a:pt x="820801" y="116077"/>
                  </a:lnTo>
                  <a:lnTo>
                    <a:pt x="775462" y="126237"/>
                  </a:lnTo>
                  <a:lnTo>
                    <a:pt x="730757" y="136651"/>
                  </a:lnTo>
                  <a:lnTo>
                    <a:pt x="686943" y="147700"/>
                  </a:lnTo>
                  <a:lnTo>
                    <a:pt x="625220" y="164083"/>
                  </a:lnTo>
                  <a:lnTo>
                    <a:pt x="566547" y="181101"/>
                  </a:lnTo>
                  <a:lnTo>
                    <a:pt x="510539" y="198754"/>
                  </a:lnTo>
                  <a:lnTo>
                    <a:pt x="457580" y="216788"/>
                  </a:lnTo>
                  <a:lnTo>
                    <a:pt x="407415" y="235330"/>
                  </a:lnTo>
                  <a:lnTo>
                    <a:pt x="360044" y="254380"/>
                  </a:lnTo>
                  <a:lnTo>
                    <a:pt x="315722" y="273811"/>
                  </a:lnTo>
                  <a:lnTo>
                    <a:pt x="274192" y="293624"/>
                  </a:lnTo>
                  <a:lnTo>
                    <a:pt x="235584" y="313944"/>
                  </a:lnTo>
                  <a:lnTo>
                    <a:pt x="199898" y="334518"/>
                  </a:lnTo>
                  <a:lnTo>
                    <a:pt x="167004" y="355346"/>
                  </a:lnTo>
                  <a:lnTo>
                    <a:pt x="110235" y="398018"/>
                  </a:lnTo>
                  <a:lnTo>
                    <a:pt x="65024" y="441705"/>
                  </a:lnTo>
                  <a:lnTo>
                    <a:pt x="31750" y="486028"/>
                  </a:lnTo>
                  <a:lnTo>
                    <a:pt x="10159" y="530986"/>
                  </a:lnTo>
                  <a:lnTo>
                    <a:pt x="380" y="576199"/>
                  </a:lnTo>
                  <a:lnTo>
                    <a:pt x="0" y="598804"/>
                  </a:lnTo>
                  <a:lnTo>
                    <a:pt x="2539" y="621537"/>
                  </a:lnTo>
                  <a:lnTo>
                    <a:pt x="16636" y="666750"/>
                  </a:lnTo>
                  <a:lnTo>
                    <a:pt x="42799" y="711707"/>
                  </a:lnTo>
                  <a:lnTo>
                    <a:pt x="80899" y="756030"/>
                  </a:lnTo>
                  <a:lnTo>
                    <a:pt x="131190" y="799719"/>
                  </a:lnTo>
                  <a:lnTo>
                    <a:pt x="193420" y="842391"/>
                  </a:lnTo>
                  <a:lnTo>
                    <a:pt x="229234" y="863346"/>
                  </a:lnTo>
                  <a:lnTo>
                    <a:pt x="267969" y="883920"/>
                  </a:lnTo>
                  <a:lnTo>
                    <a:pt x="309879" y="904112"/>
                  </a:lnTo>
                  <a:lnTo>
                    <a:pt x="354710" y="923925"/>
                  </a:lnTo>
                  <a:lnTo>
                    <a:pt x="402716" y="943482"/>
                  </a:lnTo>
                  <a:lnTo>
                    <a:pt x="453770" y="962405"/>
                  </a:lnTo>
                  <a:lnTo>
                    <a:pt x="507872" y="981075"/>
                  </a:lnTo>
                  <a:lnTo>
                    <a:pt x="545718" y="993140"/>
                  </a:lnTo>
                  <a:lnTo>
                    <a:pt x="584453" y="1004951"/>
                  </a:lnTo>
                  <a:lnTo>
                    <a:pt x="624204" y="1016380"/>
                  </a:lnTo>
                  <a:lnTo>
                    <a:pt x="664845" y="1027429"/>
                  </a:lnTo>
                  <a:lnTo>
                    <a:pt x="706501" y="1038098"/>
                  </a:lnTo>
                  <a:lnTo>
                    <a:pt x="748791" y="1048384"/>
                  </a:lnTo>
                  <a:lnTo>
                    <a:pt x="792099" y="1058291"/>
                  </a:lnTo>
                  <a:lnTo>
                    <a:pt x="836041" y="1067943"/>
                  </a:lnTo>
                  <a:lnTo>
                    <a:pt x="880872" y="1077086"/>
                  </a:lnTo>
                  <a:lnTo>
                    <a:pt x="926337" y="1085977"/>
                  </a:lnTo>
                  <a:lnTo>
                    <a:pt x="972566" y="1094358"/>
                  </a:lnTo>
                  <a:lnTo>
                    <a:pt x="1019555" y="1102486"/>
                  </a:lnTo>
                  <a:lnTo>
                    <a:pt x="1067053" y="1110106"/>
                  </a:lnTo>
                  <a:lnTo>
                    <a:pt x="1115187" y="1117473"/>
                  </a:lnTo>
                  <a:lnTo>
                    <a:pt x="1163954" y="1124330"/>
                  </a:lnTo>
                  <a:lnTo>
                    <a:pt x="1213357" y="1130934"/>
                  </a:lnTo>
                  <a:lnTo>
                    <a:pt x="1263268" y="1137030"/>
                  </a:lnTo>
                  <a:lnTo>
                    <a:pt x="1313560" y="1142746"/>
                  </a:lnTo>
                  <a:lnTo>
                    <a:pt x="1364487" y="1148079"/>
                  </a:lnTo>
                  <a:lnTo>
                    <a:pt x="1415795" y="1153032"/>
                  </a:lnTo>
                  <a:lnTo>
                    <a:pt x="1467485" y="1157604"/>
                  </a:lnTo>
                  <a:lnTo>
                    <a:pt x="1519554" y="1161796"/>
                  </a:lnTo>
                  <a:lnTo>
                    <a:pt x="1572005" y="1165478"/>
                  </a:lnTo>
                  <a:lnTo>
                    <a:pt x="1624837" y="1168907"/>
                  </a:lnTo>
                  <a:lnTo>
                    <a:pt x="1677924" y="1171828"/>
                  </a:lnTo>
                  <a:lnTo>
                    <a:pt x="1731264" y="1174369"/>
                  </a:lnTo>
                  <a:lnTo>
                    <a:pt x="1784985" y="1176401"/>
                  </a:lnTo>
                  <a:lnTo>
                    <a:pt x="1838705" y="1178178"/>
                  </a:lnTo>
                  <a:lnTo>
                    <a:pt x="1892807" y="1179449"/>
                  </a:lnTo>
                  <a:lnTo>
                    <a:pt x="1947037" y="1180337"/>
                  </a:lnTo>
                  <a:lnTo>
                    <a:pt x="2001266" y="1180719"/>
                  </a:lnTo>
                  <a:lnTo>
                    <a:pt x="2055749" y="1180719"/>
                  </a:lnTo>
                  <a:lnTo>
                    <a:pt x="2110231" y="1180337"/>
                  </a:lnTo>
                  <a:lnTo>
                    <a:pt x="2164714" y="1179449"/>
                  </a:lnTo>
                  <a:lnTo>
                    <a:pt x="2219197" y="1178178"/>
                  </a:lnTo>
                  <a:lnTo>
                    <a:pt x="2273807" y="1176527"/>
                  </a:lnTo>
                  <a:lnTo>
                    <a:pt x="2328291" y="1174369"/>
                  </a:lnTo>
                  <a:lnTo>
                    <a:pt x="2382647" y="1171828"/>
                  </a:lnTo>
                  <a:lnTo>
                    <a:pt x="2437003" y="1168780"/>
                  </a:lnTo>
                  <a:lnTo>
                    <a:pt x="2491104" y="1165352"/>
                  </a:lnTo>
                  <a:lnTo>
                    <a:pt x="2545206" y="1161415"/>
                  </a:lnTo>
                  <a:lnTo>
                    <a:pt x="2599054" y="1157097"/>
                  </a:lnTo>
                  <a:lnTo>
                    <a:pt x="2652649" y="1152398"/>
                  </a:lnTo>
                  <a:lnTo>
                    <a:pt x="2705989" y="1147063"/>
                  </a:lnTo>
                  <a:lnTo>
                    <a:pt x="3579876" y="1357376"/>
                  </a:lnTo>
                  <a:close/>
                </a:path>
              </a:pathLst>
            </a:custGeom>
            <a:ln w="28956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13341477" y="2346147"/>
            <a:ext cx="2514600" cy="666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solidFill>
                  <a:srgbClr val="5F5F5F"/>
                </a:solidFill>
                <a:latin typeface="Comic Sans MS"/>
                <a:cs typeface="Comic Sans MS"/>
              </a:rPr>
              <a:t>This</a:t>
            </a:r>
            <a:r>
              <a:rPr dirty="0" sz="2100" spc="-70">
                <a:solidFill>
                  <a:srgbClr val="5F5F5F"/>
                </a:solidFill>
                <a:latin typeface="Comic Sans MS"/>
                <a:cs typeface="Comic Sans MS"/>
              </a:rPr>
              <a:t> </a:t>
            </a:r>
            <a:r>
              <a:rPr dirty="0" sz="2100">
                <a:solidFill>
                  <a:srgbClr val="5F5F5F"/>
                </a:solidFill>
                <a:latin typeface="Comic Sans MS"/>
                <a:cs typeface="Comic Sans MS"/>
              </a:rPr>
              <a:t>can</a:t>
            </a:r>
            <a:r>
              <a:rPr dirty="0" sz="2100" spc="-70">
                <a:solidFill>
                  <a:srgbClr val="5F5F5F"/>
                </a:solidFill>
                <a:latin typeface="Comic Sans MS"/>
                <a:cs typeface="Comic Sans MS"/>
              </a:rPr>
              <a:t> </a:t>
            </a:r>
            <a:r>
              <a:rPr dirty="0" sz="2100">
                <a:solidFill>
                  <a:srgbClr val="5F5F5F"/>
                </a:solidFill>
                <a:latin typeface="Comic Sans MS"/>
                <a:cs typeface="Comic Sans MS"/>
              </a:rPr>
              <a:t>even</a:t>
            </a:r>
            <a:r>
              <a:rPr dirty="0" sz="2100" spc="-35">
                <a:solidFill>
                  <a:srgbClr val="5F5F5F"/>
                </a:solidFill>
                <a:latin typeface="Comic Sans MS"/>
                <a:cs typeface="Comic Sans MS"/>
              </a:rPr>
              <a:t> </a:t>
            </a:r>
            <a:r>
              <a:rPr dirty="0" sz="2100">
                <a:solidFill>
                  <a:srgbClr val="5F5F5F"/>
                </a:solidFill>
                <a:latin typeface="Comic Sans MS"/>
                <a:cs typeface="Comic Sans MS"/>
              </a:rPr>
              <a:t>be</a:t>
            </a:r>
            <a:endParaRPr sz="2100">
              <a:latin typeface="Comic Sans MS"/>
              <a:cs typeface="Comic Sans MS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100" spc="-5">
                <a:solidFill>
                  <a:srgbClr val="5F5F5F"/>
                </a:solidFill>
                <a:latin typeface="Comic Sans MS"/>
                <a:cs typeface="Comic Sans MS"/>
              </a:rPr>
              <a:t>done</a:t>
            </a:r>
            <a:r>
              <a:rPr dirty="0" sz="2100" spc="-80">
                <a:solidFill>
                  <a:srgbClr val="5F5F5F"/>
                </a:solidFill>
                <a:latin typeface="Comic Sans MS"/>
                <a:cs typeface="Comic Sans MS"/>
              </a:rPr>
              <a:t> </a:t>
            </a:r>
            <a:r>
              <a:rPr dirty="0" sz="2100">
                <a:solidFill>
                  <a:srgbClr val="5F5F5F"/>
                </a:solidFill>
                <a:latin typeface="Comic Sans MS"/>
                <a:cs typeface="Comic Sans MS"/>
              </a:rPr>
              <a:t>by</a:t>
            </a:r>
            <a:r>
              <a:rPr dirty="0" sz="2100" spc="-65">
                <a:solidFill>
                  <a:srgbClr val="5F5F5F"/>
                </a:solidFill>
                <a:latin typeface="Comic Sans MS"/>
                <a:cs typeface="Comic Sans MS"/>
              </a:rPr>
              <a:t> </a:t>
            </a:r>
            <a:r>
              <a:rPr dirty="0" sz="2100">
                <a:solidFill>
                  <a:srgbClr val="5F5F5F"/>
                </a:solidFill>
                <a:latin typeface="Comic Sans MS"/>
                <a:cs typeface="Comic Sans MS"/>
              </a:rPr>
              <a:t>a</a:t>
            </a:r>
            <a:r>
              <a:rPr dirty="0" sz="2100" spc="-30">
                <a:solidFill>
                  <a:srgbClr val="5F5F5F"/>
                </a:solidFill>
                <a:latin typeface="Comic Sans MS"/>
                <a:cs typeface="Comic Sans MS"/>
              </a:rPr>
              <a:t> </a:t>
            </a:r>
            <a:r>
              <a:rPr dirty="0" sz="2100">
                <a:solidFill>
                  <a:srgbClr val="5F5F5F"/>
                </a:solidFill>
                <a:latin typeface="Comic Sans MS"/>
                <a:cs typeface="Comic Sans MS"/>
              </a:rPr>
              <a:t>VM</a:t>
            </a:r>
            <a:r>
              <a:rPr dirty="0" sz="2100" spc="-65">
                <a:solidFill>
                  <a:srgbClr val="5F5F5F"/>
                </a:solidFill>
                <a:latin typeface="Comic Sans MS"/>
                <a:cs typeface="Comic Sans MS"/>
              </a:rPr>
              <a:t> </a:t>
            </a:r>
            <a:r>
              <a:rPr dirty="0" sz="2100" spc="-5">
                <a:solidFill>
                  <a:srgbClr val="5F5F5F"/>
                </a:solidFill>
                <a:latin typeface="Comic Sans MS"/>
                <a:cs typeface="Comic Sans MS"/>
              </a:rPr>
              <a:t>right?</a:t>
            </a:r>
            <a:endParaRPr sz="2100">
              <a:latin typeface="Comic Sans MS"/>
              <a:cs typeface="Comic Sans MS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1046988" y="9441178"/>
            <a:ext cx="2303145" cy="818515"/>
            <a:chOff x="1046988" y="9441178"/>
            <a:chExt cx="2303145" cy="818515"/>
          </a:xfrm>
        </p:grpSpPr>
        <p:sp>
          <p:nvSpPr>
            <p:cNvPr id="49" name="object 49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2276856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2276856" y="792480"/>
                  </a:lnTo>
                  <a:lnTo>
                    <a:pt x="2276856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0" y="792480"/>
                  </a:moveTo>
                  <a:lnTo>
                    <a:pt x="2276856" y="792480"/>
                  </a:lnTo>
                  <a:lnTo>
                    <a:pt x="2276856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25907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5736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16421100" y="0"/>
                </a:moveTo>
                <a:lnTo>
                  <a:pt x="0" y="0"/>
                </a:lnTo>
                <a:lnTo>
                  <a:pt x="0" y="28955"/>
                </a:lnTo>
                <a:lnTo>
                  <a:pt x="16421100" y="28955"/>
                </a:lnTo>
                <a:lnTo>
                  <a:pt x="1642110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7361" y="599312"/>
            <a:ext cx="8554085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5"/>
              <a:t>Why</a:t>
            </a:r>
            <a:r>
              <a:rPr dirty="0" sz="5600" spc="-70"/>
              <a:t> </a:t>
            </a:r>
            <a:r>
              <a:rPr dirty="0" sz="5600"/>
              <a:t>Not</a:t>
            </a:r>
            <a:r>
              <a:rPr dirty="0" sz="5600" spc="-60"/>
              <a:t> </a:t>
            </a:r>
            <a:r>
              <a:rPr dirty="0" sz="5600"/>
              <a:t>in</a:t>
            </a:r>
            <a:r>
              <a:rPr dirty="0" sz="5600" spc="-55"/>
              <a:t> </a:t>
            </a:r>
            <a:r>
              <a:rPr dirty="0" sz="5600" spc="-5"/>
              <a:t>Virtual</a:t>
            </a:r>
            <a:r>
              <a:rPr dirty="0" sz="5600" spc="-135"/>
              <a:t> </a:t>
            </a:r>
            <a:r>
              <a:rPr dirty="0" sz="5600" spc="-5"/>
              <a:t>Machine?</a:t>
            </a:r>
            <a:endParaRPr sz="5600"/>
          </a:p>
        </p:txBody>
      </p:sp>
      <p:sp>
        <p:nvSpPr>
          <p:cNvPr id="4" name="object 4"/>
          <p:cNvSpPr txBox="1"/>
          <p:nvPr/>
        </p:nvSpPr>
        <p:spPr>
          <a:xfrm>
            <a:off x="4811267" y="8665464"/>
            <a:ext cx="4581525" cy="658495"/>
          </a:xfrm>
          <a:prstGeom prst="rect">
            <a:avLst/>
          </a:prstGeom>
          <a:solidFill>
            <a:srgbClr val="1F686C"/>
          </a:solidFill>
        </p:spPr>
        <p:txBody>
          <a:bodyPr wrap="square" lIns="0" tIns="1377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85"/>
              </a:spcBef>
            </a:pPr>
            <a:r>
              <a:rPr dirty="0" sz="2100" spc="-15">
                <a:solidFill>
                  <a:srgbClr val="FFFFFF"/>
                </a:solidFill>
                <a:latin typeface="Calibri"/>
                <a:cs typeface="Calibri"/>
              </a:rPr>
              <a:t>Host</a:t>
            </a:r>
            <a:r>
              <a:rPr dirty="0" sz="21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OS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11267" y="8008619"/>
            <a:ext cx="4581525" cy="657225"/>
          </a:xfrm>
          <a:prstGeom prst="rect">
            <a:avLst/>
          </a:prstGeom>
          <a:solidFill>
            <a:srgbClr val="51C3C8"/>
          </a:solidFill>
        </p:spPr>
        <p:txBody>
          <a:bodyPr wrap="square" lIns="0" tIns="136525" rIns="0" bIns="0" rtlCol="0" vert="horz">
            <a:spAutoFit/>
          </a:bodyPr>
          <a:lstStyle/>
          <a:p>
            <a:pPr algn="ctr" marL="2540">
              <a:lnSpc>
                <a:spcPct val="100000"/>
              </a:lnSpc>
              <a:spcBef>
                <a:spcPts val="1075"/>
              </a:spcBef>
            </a:pPr>
            <a:r>
              <a:rPr dirty="0" sz="2100" spc="-15">
                <a:solidFill>
                  <a:srgbClr val="FFFFFF"/>
                </a:solidFill>
                <a:latin typeface="Calibri"/>
                <a:cs typeface="Calibri"/>
              </a:rPr>
              <a:t>Hypervisor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11267" y="6324600"/>
            <a:ext cx="1214755" cy="1684020"/>
          </a:xfrm>
          <a:custGeom>
            <a:avLst/>
            <a:gdLst/>
            <a:ahLst/>
            <a:cxnLst/>
            <a:rect l="l" t="t" r="r" b="b"/>
            <a:pathLst>
              <a:path w="1214754" h="1684020">
                <a:moveTo>
                  <a:pt x="1214501" y="0"/>
                </a:moveTo>
                <a:lnTo>
                  <a:pt x="0" y="0"/>
                </a:lnTo>
                <a:lnTo>
                  <a:pt x="0" y="1684020"/>
                </a:lnTo>
                <a:lnTo>
                  <a:pt x="1214501" y="1684020"/>
                </a:lnTo>
                <a:lnTo>
                  <a:pt x="1214501" y="0"/>
                </a:lnTo>
                <a:close/>
              </a:path>
            </a:pathLst>
          </a:custGeom>
          <a:solidFill>
            <a:srgbClr val="309C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921630" y="6961708"/>
            <a:ext cx="992505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100" spc="-1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dirty="0" sz="2100" spc="-5">
                <a:solidFill>
                  <a:srgbClr val="FFFFFF"/>
                </a:solidFill>
                <a:latin typeface="Calibri"/>
                <a:cs typeface="Calibri"/>
              </a:rPr>
              <a:t>ue</a:t>
            </a:r>
            <a:r>
              <a:rPr dirty="0" sz="2100" spc="-35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100" spc="-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OS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174735" y="6324600"/>
            <a:ext cx="1214755" cy="1684020"/>
          </a:xfrm>
          <a:custGeom>
            <a:avLst/>
            <a:gdLst/>
            <a:ahLst/>
            <a:cxnLst/>
            <a:rect l="l" t="t" r="r" b="b"/>
            <a:pathLst>
              <a:path w="1214754" h="1684020">
                <a:moveTo>
                  <a:pt x="1214501" y="0"/>
                </a:moveTo>
                <a:lnTo>
                  <a:pt x="0" y="0"/>
                </a:lnTo>
                <a:lnTo>
                  <a:pt x="0" y="1684020"/>
                </a:lnTo>
                <a:lnTo>
                  <a:pt x="1214501" y="1684020"/>
                </a:lnTo>
                <a:lnTo>
                  <a:pt x="1214501" y="0"/>
                </a:lnTo>
                <a:close/>
              </a:path>
            </a:pathLst>
          </a:custGeom>
          <a:solidFill>
            <a:srgbClr val="309C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492240" y="6329934"/>
            <a:ext cx="2900680" cy="16789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450">
              <a:latin typeface="Times New Roman"/>
              <a:cs typeface="Times New Roman"/>
            </a:endParaRPr>
          </a:p>
          <a:p>
            <a:pPr marL="1792605">
              <a:lnSpc>
                <a:spcPct val="100000"/>
              </a:lnSpc>
            </a:pPr>
            <a:r>
              <a:rPr dirty="0" sz="2100" spc="-10">
                <a:solidFill>
                  <a:srgbClr val="FFFFFF"/>
                </a:solidFill>
                <a:latin typeface="Calibri"/>
                <a:cs typeface="Calibri"/>
              </a:rPr>
              <a:t>Guest</a:t>
            </a:r>
            <a:r>
              <a:rPr dirty="0" sz="2100" spc="-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OS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92240" y="6324600"/>
            <a:ext cx="1216025" cy="1684020"/>
          </a:xfrm>
          <a:custGeom>
            <a:avLst/>
            <a:gdLst/>
            <a:ahLst/>
            <a:cxnLst/>
            <a:rect l="l" t="t" r="r" b="b"/>
            <a:pathLst>
              <a:path w="1216025" h="1684020">
                <a:moveTo>
                  <a:pt x="1215643" y="0"/>
                </a:moveTo>
                <a:lnTo>
                  <a:pt x="0" y="0"/>
                </a:lnTo>
                <a:lnTo>
                  <a:pt x="0" y="1684020"/>
                </a:lnTo>
                <a:lnTo>
                  <a:pt x="1215643" y="1684020"/>
                </a:lnTo>
                <a:lnTo>
                  <a:pt x="1215643" y="0"/>
                </a:lnTo>
                <a:close/>
              </a:path>
            </a:pathLst>
          </a:custGeom>
          <a:solidFill>
            <a:srgbClr val="309CA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603745" y="6961708"/>
            <a:ext cx="991869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100" spc="-1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dirty="0" sz="2100" spc="-5">
                <a:solidFill>
                  <a:srgbClr val="FFFFFF"/>
                </a:solidFill>
                <a:latin typeface="Calibri"/>
                <a:cs typeface="Calibri"/>
              </a:rPr>
              <a:t>ue</a:t>
            </a:r>
            <a:r>
              <a:rPr dirty="0" sz="2100" spc="-35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100" spc="-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OS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11267" y="5008626"/>
            <a:ext cx="1214755" cy="1317625"/>
          </a:xfrm>
          <a:prstGeom prst="rect">
            <a:avLst/>
          </a:prstGeom>
          <a:solidFill>
            <a:srgbClr val="1C5485"/>
          </a:solidFill>
        </p:spPr>
        <p:txBody>
          <a:bodyPr wrap="square" lIns="0" tIns="157480" rIns="0" bIns="0" rtlCol="0" vert="horz">
            <a:spAutoFit/>
          </a:bodyPr>
          <a:lstStyle/>
          <a:p>
            <a:pPr algn="ctr" marL="116205">
              <a:lnSpc>
                <a:spcPct val="100000"/>
              </a:lnSpc>
              <a:spcBef>
                <a:spcPts val="1240"/>
              </a:spcBef>
            </a:pP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BINS</a:t>
            </a:r>
            <a:endParaRPr sz="2100">
              <a:latin typeface="Calibri"/>
              <a:cs typeface="Calibri"/>
            </a:endParaRPr>
          </a:p>
          <a:p>
            <a:pPr algn="ctr" marL="443865" marR="316230">
              <a:lnSpc>
                <a:spcPct val="100000"/>
              </a:lnSpc>
            </a:pP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&amp; </a:t>
            </a:r>
            <a:r>
              <a:rPr dirty="0" sz="21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 spc="-5">
                <a:solidFill>
                  <a:srgbClr val="FFFFFF"/>
                </a:solidFill>
                <a:latin typeface="Calibri"/>
                <a:cs typeface="Calibri"/>
              </a:rPr>
              <a:t>LIBS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492240" y="5018532"/>
            <a:ext cx="1216025" cy="1308735"/>
          </a:xfrm>
          <a:custGeom>
            <a:avLst/>
            <a:gdLst/>
            <a:ahLst/>
            <a:cxnLst/>
            <a:rect l="l" t="t" r="r" b="b"/>
            <a:pathLst>
              <a:path w="1216025" h="1308735">
                <a:moveTo>
                  <a:pt x="0" y="1308607"/>
                </a:moveTo>
                <a:lnTo>
                  <a:pt x="1215643" y="1308607"/>
                </a:lnTo>
                <a:lnTo>
                  <a:pt x="1215643" y="0"/>
                </a:lnTo>
                <a:lnTo>
                  <a:pt x="0" y="0"/>
                </a:lnTo>
                <a:lnTo>
                  <a:pt x="0" y="1308607"/>
                </a:lnTo>
                <a:close/>
              </a:path>
            </a:pathLst>
          </a:custGeom>
          <a:solidFill>
            <a:srgbClr val="1C54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851904" y="5085969"/>
            <a:ext cx="520065" cy="9855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508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BINS</a:t>
            </a:r>
            <a:endParaRPr sz="2100">
              <a:latin typeface="Calibri"/>
              <a:cs typeface="Calibri"/>
            </a:endParaRPr>
          </a:p>
          <a:p>
            <a:pPr algn="ctr" marL="55880" marR="8890">
              <a:lnSpc>
                <a:spcPct val="100000"/>
              </a:lnSpc>
            </a:pP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&amp; </a:t>
            </a:r>
            <a:r>
              <a:rPr dirty="0" sz="21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 spc="-5">
                <a:solidFill>
                  <a:srgbClr val="FFFFFF"/>
                </a:solidFill>
                <a:latin typeface="Calibri"/>
                <a:cs typeface="Calibri"/>
              </a:rPr>
              <a:t>LIBS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174735" y="5038344"/>
            <a:ext cx="1214755" cy="1295400"/>
          </a:xfrm>
          <a:custGeom>
            <a:avLst/>
            <a:gdLst/>
            <a:ahLst/>
            <a:cxnLst/>
            <a:rect l="l" t="t" r="r" b="b"/>
            <a:pathLst>
              <a:path w="1214754" h="1295400">
                <a:moveTo>
                  <a:pt x="1214501" y="0"/>
                </a:moveTo>
                <a:lnTo>
                  <a:pt x="0" y="0"/>
                </a:lnTo>
                <a:lnTo>
                  <a:pt x="0" y="1295400"/>
                </a:lnTo>
                <a:lnTo>
                  <a:pt x="1214501" y="1295400"/>
                </a:lnTo>
                <a:lnTo>
                  <a:pt x="1214501" y="0"/>
                </a:lnTo>
                <a:close/>
              </a:path>
            </a:pathLst>
          </a:custGeom>
          <a:solidFill>
            <a:srgbClr val="1C54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8534145" y="5161279"/>
            <a:ext cx="520065" cy="9855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508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BINS</a:t>
            </a:r>
            <a:endParaRPr sz="2100">
              <a:latin typeface="Calibri"/>
              <a:cs typeface="Calibri"/>
            </a:endParaRPr>
          </a:p>
          <a:p>
            <a:pPr algn="ctr" marL="28575" marR="36195">
              <a:lnSpc>
                <a:spcPct val="100000"/>
              </a:lnSpc>
            </a:pP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&amp; </a:t>
            </a:r>
            <a:r>
              <a:rPr dirty="0" sz="21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 spc="-5">
                <a:solidFill>
                  <a:srgbClr val="FFFFFF"/>
                </a:solidFill>
                <a:latin typeface="Calibri"/>
                <a:cs typeface="Calibri"/>
              </a:rPr>
              <a:t>LIBS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11267" y="4404359"/>
            <a:ext cx="1214755" cy="604520"/>
          </a:xfrm>
          <a:prstGeom prst="rect">
            <a:avLst/>
          </a:prstGeom>
          <a:solidFill>
            <a:srgbClr val="154062"/>
          </a:solidFill>
        </p:spPr>
        <p:txBody>
          <a:bodyPr wrap="square" lIns="0" tIns="104139" rIns="0" bIns="0" rtlCol="0" vert="horz">
            <a:spAutoFit/>
          </a:bodyPr>
          <a:lstStyle/>
          <a:p>
            <a:pPr marL="292735">
              <a:lnSpc>
                <a:spcPct val="100000"/>
              </a:lnSpc>
              <a:spcBef>
                <a:spcPts val="819"/>
              </a:spcBef>
            </a:pP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r>
              <a:rPr dirty="0" sz="2100" spc="-1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92240" y="4404359"/>
            <a:ext cx="1216025" cy="619125"/>
          </a:xfrm>
          <a:prstGeom prst="rect">
            <a:avLst/>
          </a:prstGeom>
          <a:solidFill>
            <a:srgbClr val="154062"/>
          </a:solidFill>
        </p:spPr>
        <p:txBody>
          <a:bodyPr wrap="square" lIns="0" tIns="106680" rIns="0" bIns="0" rtlCol="0" vert="horz">
            <a:spAutoFit/>
          </a:bodyPr>
          <a:lstStyle/>
          <a:p>
            <a:pPr marL="291465">
              <a:lnSpc>
                <a:spcPct val="100000"/>
              </a:lnSpc>
              <a:spcBef>
                <a:spcPts val="840"/>
              </a:spcBef>
            </a:pP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r>
              <a:rPr dirty="0" sz="2100" spc="-1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174735" y="4404359"/>
            <a:ext cx="1217930" cy="619125"/>
          </a:xfrm>
          <a:prstGeom prst="rect">
            <a:avLst/>
          </a:prstGeom>
          <a:solidFill>
            <a:srgbClr val="154062"/>
          </a:solidFill>
        </p:spPr>
        <p:txBody>
          <a:bodyPr wrap="square" lIns="0" tIns="123825" rIns="0" bIns="0" rtlCol="0" vert="horz">
            <a:spAutoFit/>
          </a:bodyPr>
          <a:lstStyle/>
          <a:p>
            <a:pPr marL="294640">
              <a:lnSpc>
                <a:spcPct val="100000"/>
              </a:lnSpc>
              <a:spcBef>
                <a:spcPts val="975"/>
              </a:spcBef>
            </a:pP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r>
              <a:rPr dirty="0" sz="2100" spc="-1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344923" y="4404359"/>
            <a:ext cx="202565" cy="3604260"/>
          </a:xfrm>
          <a:custGeom>
            <a:avLst/>
            <a:gdLst/>
            <a:ahLst/>
            <a:cxnLst/>
            <a:rect l="l" t="t" r="r" b="b"/>
            <a:pathLst>
              <a:path w="202564" h="3604259">
                <a:moveTo>
                  <a:pt x="202184" y="3604259"/>
                </a:moveTo>
                <a:lnTo>
                  <a:pt x="162813" y="3602863"/>
                </a:lnTo>
                <a:lnTo>
                  <a:pt x="130683" y="3599306"/>
                </a:lnTo>
                <a:lnTo>
                  <a:pt x="109092" y="3593973"/>
                </a:lnTo>
                <a:lnTo>
                  <a:pt x="101091" y="3587369"/>
                </a:lnTo>
                <a:lnTo>
                  <a:pt x="101091" y="1819020"/>
                </a:lnTo>
                <a:lnTo>
                  <a:pt x="93090" y="1812416"/>
                </a:lnTo>
                <a:lnTo>
                  <a:pt x="71500" y="1807082"/>
                </a:lnTo>
                <a:lnTo>
                  <a:pt x="39370" y="1803527"/>
                </a:lnTo>
                <a:lnTo>
                  <a:pt x="0" y="1802129"/>
                </a:lnTo>
                <a:lnTo>
                  <a:pt x="39370" y="1800732"/>
                </a:lnTo>
                <a:lnTo>
                  <a:pt x="71500" y="1797177"/>
                </a:lnTo>
                <a:lnTo>
                  <a:pt x="93090" y="1791842"/>
                </a:lnTo>
                <a:lnTo>
                  <a:pt x="101091" y="1785239"/>
                </a:lnTo>
                <a:lnTo>
                  <a:pt x="101091" y="16890"/>
                </a:lnTo>
                <a:lnTo>
                  <a:pt x="109092" y="10287"/>
                </a:lnTo>
                <a:lnTo>
                  <a:pt x="130683" y="4952"/>
                </a:lnTo>
                <a:lnTo>
                  <a:pt x="162813" y="1397"/>
                </a:lnTo>
                <a:lnTo>
                  <a:pt x="202184" y="0"/>
                </a:lnTo>
              </a:path>
            </a:pathLst>
          </a:custGeom>
          <a:ln w="12192">
            <a:solidFill>
              <a:srgbClr val="55545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3686683" y="6055233"/>
            <a:ext cx="50927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5">
                <a:solidFill>
                  <a:srgbClr val="55545A"/>
                </a:solidFill>
                <a:latin typeface="Calibri"/>
                <a:cs typeface="Calibri"/>
              </a:rPr>
              <a:t>VMs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97686" y="1890522"/>
            <a:ext cx="10945495" cy="2031364"/>
          </a:xfrm>
          <a:custGeom>
            <a:avLst/>
            <a:gdLst/>
            <a:ahLst/>
            <a:cxnLst/>
            <a:rect l="l" t="t" r="r" b="b"/>
            <a:pathLst>
              <a:path w="10945495" h="2031364">
                <a:moveTo>
                  <a:pt x="1297432" y="2030983"/>
                </a:moveTo>
                <a:lnTo>
                  <a:pt x="1851659" y="1545844"/>
                </a:lnTo>
                <a:lnTo>
                  <a:pt x="1782190" y="1535810"/>
                </a:lnTo>
                <a:lnTo>
                  <a:pt x="1714119" y="1525651"/>
                </a:lnTo>
                <a:lnTo>
                  <a:pt x="1647316" y="1515236"/>
                </a:lnTo>
                <a:lnTo>
                  <a:pt x="1581784" y="1504696"/>
                </a:lnTo>
                <a:lnTo>
                  <a:pt x="1517522" y="1494154"/>
                </a:lnTo>
                <a:lnTo>
                  <a:pt x="1454658" y="1483359"/>
                </a:lnTo>
                <a:lnTo>
                  <a:pt x="1393063" y="1472437"/>
                </a:lnTo>
                <a:lnTo>
                  <a:pt x="1332864" y="1461388"/>
                </a:lnTo>
                <a:lnTo>
                  <a:pt x="1273937" y="1450212"/>
                </a:lnTo>
                <a:lnTo>
                  <a:pt x="1216278" y="1438909"/>
                </a:lnTo>
                <a:lnTo>
                  <a:pt x="1160018" y="1427606"/>
                </a:lnTo>
                <a:lnTo>
                  <a:pt x="1105027" y="1416050"/>
                </a:lnTo>
                <a:lnTo>
                  <a:pt x="1051306" y="1404366"/>
                </a:lnTo>
                <a:lnTo>
                  <a:pt x="998982" y="1392681"/>
                </a:lnTo>
                <a:lnTo>
                  <a:pt x="947927" y="1380744"/>
                </a:lnTo>
                <a:lnTo>
                  <a:pt x="898270" y="1368805"/>
                </a:lnTo>
                <a:lnTo>
                  <a:pt x="849883" y="1356741"/>
                </a:lnTo>
                <a:lnTo>
                  <a:pt x="802894" y="1344549"/>
                </a:lnTo>
                <a:lnTo>
                  <a:pt x="757174" y="1332229"/>
                </a:lnTo>
                <a:lnTo>
                  <a:pt x="712724" y="1319910"/>
                </a:lnTo>
                <a:lnTo>
                  <a:pt x="669670" y="1307337"/>
                </a:lnTo>
                <a:lnTo>
                  <a:pt x="628014" y="1294764"/>
                </a:lnTo>
                <a:lnTo>
                  <a:pt x="587501" y="1282192"/>
                </a:lnTo>
                <a:lnTo>
                  <a:pt x="548513" y="1269492"/>
                </a:lnTo>
                <a:lnTo>
                  <a:pt x="510794" y="1256664"/>
                </a:lnTo>
                <a:lnTo>
                  <a:pt x="474344" y="1243710"/>
                </a:lnTo>
                <a:lnTo>
                  <a:pt x="405511" y="1217676"/>
                </a:lnTo>
                <a:lnTo>
                  <a:pt x="342138" y="1191386"/>
                </a:lnTo>
                <a:lnTo>
                  <a:pt x="284098" y="1164844"/>
                </a:lnTo>
                <a:lnTo>
                  <a:pt x="231394" y="1138047"/>
                </a:lnTo>
                <a:lnTo>
                  <a:pt x="184022" y="1110996"/>
                </a:lnTo>
                <a:lnTo>
                  <a:pt x="142112" y="1083691"/>
                </a:lnTo>
                <a:lnTo>
                  <a:pt x="105536" y="1056385"/>
                </a:lnTo>
                <a:lnTo>
                  <a:pt x="74422" y="1028826"/>
                </a:lnTo>
                <a:lnTo>
                  <a:pt x="37845" y="987171"/>
                </a:lnTo>
                <a:lnTo>
                  <a:pt x="13461" y="945514"/>
                </a:lnTo>
                <a:lnTo>
                  <a:pt x="1269" y="903604"/>
                </a:lnTo>
                <a:lnTo>
                  <a:pt x="0" y="889507"/>
                </a:lnTo>
                <a:lnTo>
                  <a:pt x="0" y="875537"/>
                </a:lnTo>
                <a:lnTo>
                  <a:pt x="8381" y="833627"/>
                </a:lnTo>
                <a:lnTo>
                  <a:pt x="29082" y="791718"/>
                </a:lnTo>
                <a:lnTo>
                  <a:pt x="61975" y="749934"/>
                </a:lnTo>
                <a:lnTo>
                  <a:pt x="90931" y="722249"/>
                </a:lnTo>
                <a:lnTo>
                  <a:pt x="125348" y="694689"/>
                </a:lnTo>
                <a:lnTo>
                  <a:pt x="165226" y="667130"/>
                </a:lnTo>
                <a:lnTo>
                  <a:pt x="210565" y="639826"/>
                </a:lnTo>
                <a:lnTo>
                  <a:pt x="261619" y="612775"/>
                </a:lnTo>
                <a:lnTo>
                  <a:pt x="318007" y="585851"/>
                </a:lnTo>
                <a:lnTo>
                  <a:pt x="380111" y="559180"/>
                </a:lnTo>
                <a:lnTo>
                  <a:pt x="447675" y="532764"/>
                </a:lnTo>
                <a:lnTo>
                  <a:pt x="483615" y="519683"/>
                </a:lnTo>
                <a:lnTo>
                  <a:pt x="520953" y="506729"/>
                </a:lnTo>
                <a:lnTo>
                  <a:pt x="559562" y="493775"/>
                </a:lnTo>
                <a:lnTo>
                  <a:pt x="599694" y="480822"/>
                </a:lnTo>
                <a:lnTo>
                  <a:pt x="641095" y="467995"/>
                </a:lnTo>
                <a:lnTo>
                  <a:pt x="684021" y="455295"/>
                </a:lnTo>
                <a:lnTo>
                  <a:pt x="728344" y="442722"/>
                </a:lnTo>
                <a:lnTo>
                  <a:pt x="773938" y="430149"/>
                </a:lnTo>
                <a:lnTo>
                  <a:pt x="821055" y="417702"/>
                </a:lnTo>
                <a:lnTo>
                  <a:pt x="869569" y="405383"/>
                </a:lnTo>
                <a:lnTo>
                  <a:pt x="919352" y="393064"/>
                </a:lnTo>
                <a:lnTo>
                  <a:pt x="970661" y="381000"/>
                </a:lnTo>
                <a:lnTo>
                  <a:pt x="1023365" y="368934"/>
                </a:lnTo>
                <a:lnTo>
                  <a:pt x="1077468" y="356997"/>
                </a:lnTo>
                <a:lnTo>
                  <a:pt x="1132966" y="345058"/>
                </a:lnTo>
                <a:lnTo>
                  <a:pt x="1189863" y="333375"/>
                </a:lnTo>
                <a:lnTo>
                  <a:pt x="1248156" y="321818"/>
                </a:lnTo>
                <a:lnTo>
                  <a:pt x="1307972" y="310260"/>
                </a:lnTo>
                <a:lnTo>
                  <a:pt x="1369059" y="298957"/>
                </a:lnTo>
                <a:lnTo>
                  <a:pt x="1408430" y="291846"/>
                </a:lnTo>
                <a:lnTo>
                  <a:pt x="1448181" y="284733"/>
                </a:lnTo>
                <a:lnTo>
                  <a:pt x="1488313" y="277749"/>
                </a:lnTo>
                <a:lnTo>
                  <a:pt x="1528826" y="270891"/>
                </a:lnTo>
                <a:lnTo>
                  <a:pt x="1569720" y="264159"/>
                </a:lnTo>
                <a:lnTo>
                  <a:pt x="1610868" y="257428"/>
                </a:lnTo>
                <a:lnTo>
                  <a:pt x="1652396" y="250825"/>
                </a:lnTo>
                <a:lnTo>
                  <a:pt x="1694307" y="244221"/>
                </a:lnTo>
                <a:lnTo>
                  <a:pt x="1736597" y="237744"/>
                </a:lnTo>
                <a:lnTo>
                  <a:pt x="1779143" y="231394"/>
                </a:lnTo>
                <a:lnTo>
                  <a:pt x="1822069" y="225171"/>
                </a:lnTo>
                <a:lnTo>
                  <a:pt x="1865249" y="218948"/>
                </a:lnTo>
                <a:lnTo>
                  <a:pt x="1908809" y="212851"/>
                </a:lnTo>
                <a:lnTo>
                  <a:pt x="1952625" y="206882"/>
                </a:lnTo>
                <a:lnTo>
                  <a:pt x="1996821" y="200913"/>
                </a:lnTo>
                <a:lnTo>
                  <a:pt x="2041271" y="195072"/>
                </a:lnTo>
                <a:lnTo>
                  <a:pt x="2085975" y="189229"/>
                </a:lnTo>
                <a:lnTo>
                  <a:pt x="2131060" y="183642"/>
                </a:lnTo>
                <a:lnTo>
                  <a:pt x="2176526" y="178053"/>
                </a:lnTo>
                <a:lnTo>
                  <a:pt x="2222118" y="172466"/>
                </a:lnTo>
                <a:lnTo>
                  <a:pt x="2268092" y="167004"/>
                </a:lnTo>
                <a:lnTo>
                  <a:pt x="2314321" y="161671"/>
                </a:lnTo>
                <a:lnTo>
                  <a:pt x="2360803" y="156463"/>
                </a:lnTo>
                <a:lnTo>
                  <a:pt x="2407539" y="151256"/>
                </a:lnTo>
                <a:lnTo>
                  <a:pt x="2454529" y="146176"/>
                </a:lnTo>
                <a:lnTo>
                  <a:pt x="2501900" y="141224"/>
                </a:lnTo>
                <a:lnTo>
                  <a:pt x="2549398" y="136271"/>
                </a:lnTo>
                <a:lnTo>
                  <a:pt x="2597277" y="131445"/>
                </a:lnTo>
                <a:lnTo>
                  <a:pt x="2645283" y="126746"/>
                </a:lnTo>
                <a:lnTo>
                  <a:pt x="2693669" y="122047"/>
                </a:lnTo>
                <a:lnTo>
                  <a:pt x="2742184" y="117475"/>
                </a:lnTo>
                <a:lnTo>
                  <a:pt x="2790952" y="113029"/>
                </a:lnTo>
                <a:lnTo>
                  <a:pt x="2839974" y="108711"/>
                </a:lnTo>
                <a:lnTo>
                  <a:pt x="2889250" y="104394"/>
                </a:lnTo>
                <a:lnTo>
                  <a:pt x="2938653" y="100202"/>
                </a:lnTo>
                <a:lnTo>
                  <a:pt x="2988310" y="96011"/>
                </a:lnTo>
                <a:lnTo>
                  <a:pt x="3038221" y="91948"/>
                </a:lnTo>
                <a:lnTo>
                  <a:pt x="3088386" y="88010"/>
                </a:lnTo>
                <a:lnTo>
                  <a:pt x="3138678" y="84074"/>
                </a:lnTo>
                <a:lnTo>
                  <a:pt x="3189224" y="80391"/>
                </a:lnTo>
                <a:lnTo>
                  <a:pt x="3239897" y="76580"/>
                </a:lnTo>
                <a:lnTo>
                  <a:pt x="3290824" y="73025"/>
                </a:lnTo>
                <a:lnTo>
                  <a:pt x="3341878" y="69469"/>
                </a:lnTo>
                <a:lnTo>
                  <a:pt x="3393186" y="66039"/>
                </a:lnTo>
                <a:lnTo>
                  <a:pt x="3444621" y="62737"/>
                </a:lnTo>
                <a:lnTo>
                  <a:pt x="3496183" y="59435"/>
                </a:lnTo>
                <a:lnTo>
                  <a:pt x="3547999" y="56260"/>
                </a:lnTo>
                <a:lnTo>
                  <a:pt x="3599941" y="53212"/>
                </a:lnTo>
                <a:lnTo>
                  <a:pt x="3652139" y="50164"/>
                </a:lnTo>
                <a:lnTo>
                  <a:pt x="3704336" y="47244"/>
                </a:lnTo>
                <a:lnTo>
                  <a:pt x="3756787" y="44450"/>
                </a:lnTo>
                <a:lnTo>
                  <a:pt x="3809365" y="41655"/>
                </a:lnTo>
                <a:lnTo>
                  <a:pt x="3862069" y="38988"/>
                </a:lnTo>
                <a:lnTo>
                  <a:pt x="3914902" y="36449"/>
                </a:lnTo>
                <a:lnTo>
                  <a:pt x="3967988" y="33908"/>
                </a:lnTo>
                <a:lnTo>
                  <a:pt x="4021074" y="31496"/>
                </a:lnTo>
                <a:lnTo>
                  <a:pt x="4074287" y="29209"/>
                </a:lnTo>
                <a:lnTo>
                  <a:pt x="4127627" y="27050"/>
                </a:lnTo>
                <a:lnTo>
                  <a:pt x="4181221" y="24892"/>
                </a:lnTo>
                <a:lnTo>
                  <a:pt x="4234815" y="22859"/>
                </a:lnTo>
                <a:lnTo>
                  <a:pt x="4288409" y="20827"/>
                </a:lnTo>
                <a:lnTo>
                  <a:pt x="4342257" y="19050"/>
                </a:lnTo>
                <a:lnTo>
                  <a:pt x="4396105" y="17272"/>
                </a:lnTo>
                <a:lnTo>
                  <a:pt x="4450207" y="15494"/>
                </a:lnTo>
                <a:lnTo>
                  <a:pt x="4504309" y="13970"/>
                </a:lnTo>
                <a:lnTo>
                  <a:pt x="4558411" y="12446"/>
                </a:lnTo>
                <a:lnTo>
                  <a:pt x="4612640" y="10922"/>
                </a:lnTo>
                <a:lnTo>
                  <a:pt x="4666996" y="9651"/>
                </a:lnTo>
                <a:lnTo>
                  <a:pt x="4721352" y="8381"/>
                </a:lnTo>
                <a:lnTo>
                  <a:pt x="4775835" y="7238"/>
                </a:lnTo>
                <a:lnTo>
                  <a:pt x="4830445" y="6096"/>
                </a:lnTo>
                <a:lnTo>
                  <a:pt x="4885055" y="5079"/>
                </a:lnTo>
                <a:lnTo>
                  <a:pt x="4939665" y="4191"/>
                </a:lnTo>
                <a:lnTo>
                  <a:pt x="4994275" y="3428"/>
                </a:lnTo>
                <a:lnTo>
                  <a:pt x="5049012" y="2667"/>
                </a:lnTo>
                <a:lnTo>
                  <a:pt x="5103876" y="2031"/>
                </a:lnTo>
                <a:lnTo>
                  <a:pt x="5158613" y="1524"/>
                </a:lnTo>
                <a:lnTo>
                  <a:pt x="5213477" y="1016"/>
                </a:lnTo>
                <a:lnTo>
                  <a:pt x="5268341" y="634"/>
                </a:lnTo>
                <a:lnTo>
                  <a:pt x="5323332" y="380"/>
                </a:lnTo>
                <a:lnTo>
                  <a:pt x="5378195" y="126"/>
                </a:lnTo>
                <a:lnTo>
                  <a:pt x="5433187" y="0"/>
                </a:lnTo>
                <a:lnTo>
                  <a:pt x="5488050" y="0"/>
                </a:lnTo>
                <a:lnTo>
                  <a:pt x="5543042" y="126"/>
                </a:lnTo>
                <a:lnTo>
                  <a:pt x="5598033" y="253"/>
                </a:lnTo>
                <a:lnTo>
                  <a:pt x="5652896" y="507"/>
                </a:lnTo>
                <a:lnTo>
                  <a:pt x="5707888" y="761"/>
                </a:lnTo>
                <a:lnTo>
                  <a:pt x="5762752" y="1270"/>
                </a:lnTo>
                <a:lnTo>
                  <a:pt x="5817743" y="1777"/>
                </a:lnTo>
                <a:lnTo>
                  <a:pt x="5872607" y="2285"/>
                </a:lnTo>
                <a:lnTo>
                  <a:pt x="5927470" y="3048"/>
                </a:lnTo>
                <a:lnTo>
                  <a:pt x="5982208" y="3809"/>
                </a:lnTo>
                <a:lnTo>
                  <a:pt x="6037071" y="4699"/>
                </a:lnTo>
                <a:lnTo>
                  <a:pt x="6091809" y="5587"/>
                </a:lnTo>
                <a:lnTo>
                  <a:pt x="6146545" y="6603"/>
                </a:lnTo>
                <a:lnTo>
                  <a:pt x="6201156" y="7747"/>
                </a:lnTo>
                <a:lnTo>
                  <a:pt x="6255766" y="9017"/>
                </a:lnTo>
                <a:lnTo>
                  <a:pt x="6310375" y="10286"/>
                </a:lnTo>
                <a:lnTo>
                  <a:pt x="6364859" y="11683"/>
                </a:lnTo>
                <a:lnTo>
                  <a:pt x="6419342" y="13207"/>
                </a:lnTo>
                <a:lnTo>
                  <a:pt x="6473697" y="14731"/>
                </a:lnTo>
                <a:lnTo>
                  <a:pt x="6527927" y="16382"/>
                </a:lnTo>
                <a:lnTo>
                  <a:pt x="6582156" y="18160"/>
                </a:lnTo>
                <a:lnTo>
                  <a:pt x="6636258" y="20066"/>
                </a:lnTo>
                <a:lnTo>
                  <a:pt x="6690233" y="21971"/>
                </a:lnTo>
                <a:lnTo>
                  <a:pt x="6744208" y="24002"/>
                </a:lnTo>
                <a:lnTo>
                  <a:pt x="6798056" y="26161"/>
                </a:lnTo>
                <a:lnTo>
                  <a:pt x="6851777" y="28321"/>
                </a:lnTo>
                <a:lnTo>
                  <a:pt x="6905498" y="30606"/>
                </a:lnTo>
                <a:lnTo>
                  <a:pt x="6958965" y="33020"/>
                </a:lnTo>
                <a:lnTo>
                  <a:pt x="7012432" y="35432"/>
                </a:lnTo>
                <a:lnTo>
                  <a:pt x="7065644" y="37973"/>
                </a:lnTo>
                <a:lnTo>
                  <a:pt x="7118858" y="40639"/>
                </a:lnTo>
                <a:lnTo>
                  <a:pt x="7171817" y="43433"/>
                </a:lnTo>
                <a:lnTo>
                  <a:pt x="7224775" y="46227"/>
                </a:lnTo>
                <a:lnTo>
                  <a:pt x="7277608" y="49149"/>
                </a:lnTo>
                <a:lnTo>
                  <a:pt x="7330186" y="52197"/>
                </a:lnTo>
                <a:lnTo>
                  <a:pt x="7382636" y="55245"/>
                </a:lnTo>
                <a:lnTo>
                  <a:pt x="7434961" y="58547"/>
                </a:lnTo>
                <a:lnTo>
                  <a:pt x="7487158" y="61722"/>
                </a:lnTo>
                <a:lnTo>
                  <a:pt x="7539228" y="65150"/>
                </a:lnTo>
                <a:lnTo>
                  <a:pt x="7591044" y="68579"/>
                </a:lnTo>
                <a:lnTo>
                  <a:pt x="7642733" y="72135"/>
                </a:lnTo>
                <a:lnTo>
                  <a:pt x="7694294" y="75819"/>
                </a:lnTo>
                <a:lnTo>
                  <a:pt x="7745603" y="79501"/>
                </a:lnTo>
                <a:lnTo>
                  <a:pt x="7796784" y="83311"/>
                </a:lnTo>
                <a:lnTo>
                  <a:pt x="7847711" y="87249"/>
                </a:lnTo>
                <a:lnTo>
                  <a:pt x="7898511" y="91312"/>
                </a:lnTo>
                <a:lnTo>
                  <a:pt x="7949184" y="95376"/>
                </a:lnTo>
                <a:lnTo>
                  <a:pt x="7999475" y="99568"/>
                </a:lnTo>
                <a:lnTo>
                  <a:pt x="8049640" y="103885"/>
                </a:lnTo>
                <a:lnTo>
                  <a:pt x="8099679" y="108203"/>
                </a:lnTo>
                <a:lnTo>
                  <a:pt x="8149463" y="112649"/>
                </a:lnTo>
                <a:lnTo>
                  <a:pt x="8198992" y="117221"/>
                </a:lnTo>
                <a:lnTo>
                  <a:pt x="8248269" y="121920"/>
                </a:lnTo>
                <a:lnTo>
                  <a:pt x="8297417" y="126619"/>
                </a:lnTo>
                <a:lnTo>
                  <a:pt x="8346313" y="131445"/>
                </a:lnTo>
                <a:lnTo>
                  <a:pt x="8394954" y="136398"/>
                </a:lnTo>
                <a:lnTo>
                  <a:pt x="8443341" y="141350"/>
                </a:lnTo>
                <a:lnTo>
                  <a:pt x="8491473" y="146430"/>
                </a:lnTo>
                <a:lnTo>
                  <a:pt x="8539353" y="151637"/>
                </a:lnTo>
                <a:lnTo>
                  <a:pt x="8587105" y="156845"/>
                </a:lnTo>
                <a:lnTo>
                  <a:pt x="8634475" y="162305"/>
                </a:lnTo>
                <a:lnTo>
                  <a:pt x="8681592" y="167767"/>
                </a:lnTo>
                <a:lnTo>
                  <a:pt x="8728456" y="173227"/>
                </a:lnTo>
                <a:lnTo>
                  <a:pt x="8775065" y="178943"/>
                </a:lnTo>
                <a:lnTo>
                  <a:pt x="8821419" y="184657"/>
                </a:lnTo>
                <a:lnTo>
                  <a:pt x="8867521" y="190500"/>
                </a:lnTo>
                <a:lnTo>
                  <a:pt x="8913241" y="196342"/>
                </a:lnTo>
                <a:lnTo>
                  <a:pt x="8958707" y="202437"/>
                </a:lnTo>
                <a:lnTo>
                  <a:pt x="9003919" y="208533"/>
                </a:lnTo>
                <a:lnTo>
                  <a:pt x="9048750" y="214756"/>
                </a:lnTo>
                <a:lnTo>
                  <a:pt x="9093327" y="220979"/>
                </a:lnTo>
                <a:lnTo>
                  <a:pt x="9162796" y="231012"/>
                </a:lnTo>
                <a:lnTo>
                  <a:pt x="9230994" y="241300"/>
                </a:lnTo>
                <a:lnTo>
                  <a:pt x="9297796" y="251586"/>
                </a:lnTo>
                <a:lnTo>
                  <a:pt x="9363329" y="262127"/>
                </a:lnTo>
                <a:lnTo>
                  <a:pt x="9427464" y="272669"/>
                </a:lnTo>
                <a:lnTo>
                  <a:pt x="9490329" y="283463"/>
                </a:lnTo>
                <a:lnTo>
                  <a:pt x="9551923" y="294385"/>
                </a:lnTo>
                <a:lnTo>
                  <a:pt x="9612248" y="305434"/>
                </a:lnTo>
                <a:lnTo>
                  <a:pt x="9671177" y="316610"/>
                </a:lnTo>
                <a:lnTo>
                  <a:pt x="9728708" y="327913"/>
                </a:lnTo>
                <a:lnTo>
                  <a:pt x="9785096" y="339217"/>
                </a:lnTo>
                <a:lnTo>
                  <a:pt x="9840087" y="350774"/>
                </a:lnTo>
                <a:lnTo>
                  <a:pt x="9893681" y="362457"/>
                </a:lnTo>
                <a:lnTo>
                  <a:pt x="9946132" y="374142"/>
                </a:lnTo>
                <a:lnTo>
                  <a:pt x="9997059" y="386079"/>
                </a:lnTo>
                <a:lnTo>
                  <a:pt x="10046842" y="398018"/>
                </a:lnTo>
                <a:lnTo>
                  <a:pt x="10095230" y="410082"/>
                </a:lnTo>
                <a:lnTo>
                  <a:pt x="10142219" y="422275"/>
                </a:lnTo>
                <a:lnTo>
                  <a:pt x="10187940" y="434594"/>
                </a:lnTo>
                <a:lnTo>
                  <a:pt x="10232390" y="446912"/>
                </a:lnTo>
                <a:lnTo>
                  <a:pt x="10275442" y="459358"/>
                </a:lnTo>
                <a:lnTo>
                  <a:pt x="10317098" y="471931"/>
                </a:lnTo>
                <a:lnTo>
                  <a:pt x="10357485" y="484631"/>
                </a:lnTo>
                <a:lnTo>
                  <a:pt x="10396600" y="497331"/>
                </a:lnTo>
                <a:lnTo>
                  <a:pt x="10434319" y="510158"/>
                </a:lnTo>
                <a:lnTo>
                  <a:pt x="10470769" y="523112"/>
                </a:lnTo>
                <a:lnTo>
                  <a:pt x="10539475" y="549148"/>
                </a:lnTo>
                <a:lnTo>
                  <a:pt x="10602975" y="575436"/>
                </a:lnTo>
                <a:lnTo>
                  <a:pt x="10661015" y="601979"/>
                </a:lnTo>
                <a:lnTo>
                  <a:pt x="10713719" y="628776"/>
                </a:lnTo>
                <a:lnTo>
                  <a:pt x="10761091" y="655827"/>
                </a:lnTo>
                <a:lnTo>
                  <a:pt x="10803000" y="683005"/>
                </a:lnTo>
                <a:lnTo>
                  <a:pt x="10839577" y="710437"/>
                </a:lnTo>
                <a:lnTo>
                  <a:pt x="10870692" y="737997"/>
                </a:lnTo>
                <a:lnTo>
                  <a:pt x="10907267" y="779526"/>
                </a:lnTo>
                <a:lnTo>
                  <a:pt x="10931652" y="821308"/>
                </a:lnTo>
                <a:lnTo>
                  <a:pt x="10943717" y="863219"/>
                </a:lnTo>
                <a:lnTo>
                  <a:pt x="10945114" y="877188"/>
                </a:lnTo>
                <a:lnTo>
                  <a:pt x="10944987" y="891285"/>
                </a:lnTo>
                <a:lnTo>
                  <a:pt x="10936732" y="933196"/>
                </a:lnTo>
                <a:lnTo>
                  <a:pt x="10916031" y="975105"/>
                </a:lnTo>
                <a:lnTo>
                  <a:pt x="10883011" y="1016888"/>
                </a:lnTo>
                <a:lnTo>
                  <a:pt x="10854182" y="1044575"/>
                </a:lnTo>
                <a:lnTo>
                  <a:pt x="10819765" y="1072133"/>
                </a:lnTo>
                <a:lnTo>
                  <a:pt x="10779887" y="1099693"/>
                </a:lnTo>
                <a:lnTo>
                  <a:pt x="10734421" y="1126998"/>
                </a:lnTo>
                <a:lnTo>
                  <a:pt x="10683494" y="1154049"/>
                </a:lnTo>
                <a:lnTo>
                  <a:pt x="10626979" y="1180973"/>
                </a:lnTo>
                <a:lnTo>
                  <a:pt x="10565003" y="1207643"/>
                </a:lnTo>
                <a:lnTo>
                  <a:pt x="10497312" y="1234058"/>
                </a:lnTo>
                <a:lnTo>
                  <a:pt x="10461371" y="1247139"/>
                </a:lnTo>
                <a:lnTo>
                  <a:pt x="10424160" y="1260221"/>
                </a:lnTo>
                <a:lnTo>
                  <a:pt x="10385425" y="1273175"/>
                </a:lnTo>
                <a:lnTo>
                  <a:pt x="10345419" y="1286002"/>
                </a:lnTo>
                <a:lnTo>
                  <a:pt x="10303891" y="1298828"/>
                </a:lnTo>
                <a:lnTo>
                  <a:pt x="10260965" y="1311528"/>
                </a:lnTo>
                <a:lnTo>
                  <a:pt x="10216769" y="1324102"/>
                </a:lnTo>
                <a:lnTo>
                  <a:pt x="10171048" y="1336675"/>
                </a:lnTo>
                <a:lnTo>
                  <a:pt x="10124059" y="1349121"/>
                </a:lnTo>
                <a:lnTo>
                  <a:pt x="10075544" y="1361439"/>
                </a:lnTo>
                <a:lnTo>
                  <a:pt x="10025634" y="1373758"/>
                </a:lnTo>
                <a:lnTo>
                  <a:pt x="9974325" y="1385824"/>
                </a:lnTo>
                <a:lnTo>
                  <a:pt x="9921621" y="1397888"/>
                </a:lnTo>
                <a:lnTo>
                  <a:pt x="9867646" y="1409827"/>
                </a:lnTo>
                <a:lnTo>
                  <a:pt x="9812019" y="1421764"/>
                </a:lnTo>
                <a:lnTo>
                  <a:pt x="9755123" y="1433449"/>
                </a:lnTo>
                <a:lnTo>
                  <a:pt x="9696831" y="1445005"/>
                </a:lnTo>
                <a:lnTo>
                  <a:pt x="9637141" y="1456562"/>
                </a:lnTo>
                <a:lnTo>
                  <a:pt x="9575927" y="1467866"/>
                </a:lnTo>
                <a:lnTo>
                  <a:pt x="9537954" y="1474851"/>
                </a:lnTo>
                <a:lnTo>
                  <a:pt x="9499473" y="1481581"/>
                </a:lnTo>
                <a:lnTo>
                  <a:pt x="9460738" y="1488312"/>
                </a:lnTo>
                <a:lnTo>
                  <a:pt x="9421621" y="1495044"/>
                </a:lnTo>
                <a:lnTo>
                  <a:pt x="9382125" y="1501648"/>
                </a:lnTo>
                <a:lnTo>
                  <a:pt x="9342246" y="1508125"/>
                </a:lnTo>
                <a:lnTo>
                  <a:pt x="9301988" y="1514475"/>
                </a:lnTo>
                <a:lnTo>
                  <a:pt x="9261348" y="1520825"/>
                </a:lnTo>
                <a:lnTo>
                  <a:pt x="9220454" y="1527175"/>
                </a:lnTo>
                <a:lnTo>
                  <a:pt x="9179179" y="1533398"/>
                </a:lnTo>
                <a:lnTo>
                  <a:pt x="9137523" y="1539494"/>
                </a:lnTo>
                <a:lnTo>
                  <a:pt x="9095613" y="1545589"/>
                </a:lnTo>
                <a:lnTo>
                  <a:pt x="9053321" y="1551558"/>
                </a:lnTo>
                <a:lnTo>
                  <a:pt x="9010777" y="1557401"/>
                </a:lnTo>
                <a:lnTo>
                  <a:pt x="8967850" y="1563243"/>
                </a:lnTo>
                <a:lnTo>
                  <a:pt x="8924544" y="1568957"/>
                </a:lnTo>
                <a:lnTo>
                  <a:pt x="8880983" y="1574546"/>
                </a:lnTo>
                <a:lnTo>
                  <a:pt x="8837167" y="1580133"/>
                </a:lnTo>
                <a:lnTo>
                  <a:pt x="8792971" y="1585722"/>
                </a:lnTo>
                <a:lnTo>
                  <a:pt x="8748521" y="1591055"/>
                </a:lnTo>
                <a:lnTo>
                  <a:pt x="8703817" y="1596389"/>
                </a:lnTo>
                <a:lnTo>
                  <a:pt x="8658733" y="1601724"/>
                </a:lnTo>
                <a:lnTo>
                  <a:pt x="8613394" y="1606930"/>
                </a:lnTo>
                <a:lnTo>
                  <a:pt x="8567673" y="1612010"/>
                </a:lnTo>
                <a:lnTo>
                  <a:pt x="8521827" y="1617091"/>
                </a:lnTo>
                <a:lnTo>
                  <a:pt x="8475598" y="1621917"/>
                </a:lnTo>
                <a:lnTo>
                  <a:pt x="8429117" y="1626870"/>
                </a:lnTo>
                <a:lnTo>
                  <a:pt x="8382381" y="1631696"/>
                </a:lnTo>
                <a:lnTo>
                  <a:pt x="8335390" y="1636395"/>
                </a:lnTo>
                <a:lnTo>
                  <a:pt x="8288146" y="1640967"/>
                </a:lnTo>
                <a:lnTo>
                  <a:pt x="8240648" y="1645538"/>
                </a:lnTo>
                <a:lnTo>
                  <a:pt x="8192896" y="1649983"/>
                </a:lnTo>
                <a:lnTo>
                  <a:pt x="8144890" y="1654428"/>
                </a:lnTo>
                <a:lnTo>
                  <a:pt x="8096631" y="1658620"/>
                </a:lnTo>
                <a:lnTo>
                  <a:pt x="8048117" y="1662937"/>
                </a:lnTo>
                <a:lnTo>
                  <a:pt x="7999348" y="1667002"/>
                </a:lnTo>
                <a:lnTo>
                  <a:pt x="7950454" y="1671066"/>
                </a:lnTo>
                <a:lnTo>
                  <a:pt x="7901178" y="1675129"/>
                </a:lnTo>
                <a:lnTo>
                  <a:pt x="7851775" y="1678939"/>
                </a:lnTo>
                <a:lnTo>
                  <a:pt x="7802117" y="1682750"/>
                </a:lnTo>
                <a:lnTo>
                  <a:pt x="7752334" y="1686559"/>
                </a:lnTo>
                <a:lnTo>
                  <a:pt x="7702296" y="1690243"/>
                </a:lnTo>
                <a:lnTo>
                  <a:pt x="7652004" y="1693799"/>
                </a:lnTo>
                <a:lnTo>
                  <a:pt x="7601584" y="1697227"/>
                </a:lnTo>
                <a:lnTo>
                  <a:pt x="7550911" y="1700656"/>
                </a:lnTo>
                <a:lnTo>
                  <a:pt x="7499984" y="1703958"/>
                </a:lnTo>
                <a:lnTo>
                  <a:pt x="7448931" y="1707133"/>
                </a:lnTo>
                <a:lnTo>
                  <a:pt x="7397750" y="1710308"/>
                </a:lnTo>
                <a:lnTo>
                  <a:pt x="7346315" y="1713356"/>
                </a:lnTo>
                <a:lnTo>
                  <a:pt x="7294753" y="1716404"/>
                </a:lnTo>
                <a:lnTo>
                  <a:pt x="7242936" y="1719326"/>
                </a:lnTo>
                <a:lnTo>
                  <a:pt x="7190994" y="1722120"/>
                </a:lnTo>
                <a:lnTo>
                  <a:pt x="7138923" y="1724913"/>
                </a:lnTo>
                <a:lnTo>
                  <a:pt x="7086727" y="1727453"/>
                </a:lnTo>
                <a:lnTo>
                  <a:pt x="7034275" y="1730121"/>
                </a:lnTo>
                <a:lnTo>
                  <a:pt x="6981698" y="1732533"/>
                </a:lnTo>
                <a:lnTo>
                  <a:pt x="6928992" y="1734947"/>
                </a:lnTo>
                <a:lnTo>
                  <a:pt x="6876161" y="1737232"/>
                </a:lnTo>
                <a:lnTo>
                  <a:pt x="6823202" y="1739519"/>
                </a:lnTo>
                <a:lnTo>
                  <a:pt x="6769988" y="1741677"/>
                </a:lnTo>
                <a:lnTo>
                  <a:pt x="6716775" y="1743709"/>
                </a:lnTo>
                <a:lnTo>
                  <a:pt x="6663436" y="1745614"/>
                </a:lnTo>
                <a:lnTo>
                  <a:pt x="6609842" y="1747520"/>
                </a:lnTo>
                <a:lnTo>
                  <a:pt x="6556248" y="1749298"/>
                </a:lnTo>
                <a:lnTo>
                  <a:pt x="6502527" y="1751076"/>
                </a:lnTo>
                <a:lnTo>
                  <a:pt x="6448679" y="1752600"/>
                </a:lnTo>
                <a:lnTo>
                  <a:pt x="6394704" y="1754124"/>
                </a:lnTo>
                <a:lnTo>
                  <a:pt x="6340602" y="1755648"/>
                </a:lnTo>
                <a:lnTo>
                  <a:pt x="6286499" y="1757045"/>
                </a:lnTo>
                <a:lnTo>
                  <a:pt x="6232270" y="1758314"/>
                </a:lnTo>
                <a:lnTo>
                  <a:pt x="6177915" y="1759457"/>
                </a:lnTo>
                <a:lnTo>
                  <a:pt x="6123432" y="1760601"/>
                </a:lnTo>
                <a:lnTo>
                  <a:pt x="6068948" y="1761617"/>
                </a:lnTo>
                <a:lnTo>
                  <a:pt x="6014339" y="1762505"/>
                </a:lnTo>
                <a:lnTo>
                  <a:pt x="5959602" y="1763268"/>
                </a:lnTo>
                <a:lnTo>
                  <a:pt x="5904865" y="1764029"/>
                </a:lnTo>
                <a:lnTo>
                  <a:pt x="5850128" y="1764792"/>
                </a:lnTo>
                <a:lnTo>
                  <a:pt x="5795264" y="1765300"/>
                </a:lnTo>
                <a:lnTo>
                  <a:pt x="5740399" y="1765807"/>
                </a:lnTo>
                <a:lnTo>
                  <a:pt x="5685409" y="1766188"/>
                </a:lnTo>
                <a:lnTo>
                  <a:pt x="5630418" y="1766443"/>
                </a:lnTo>
                <a:lnTo>
                  <a:pt x="5575299" y="1766697"/>
                </a:lnTo>
                <a:lnTo>
                  <a:pt x="5520182" y="1766824"/>
                </a:lnTo>
                <a:lnTo>
                  <a:pt x="5465064" y="1766824"/>
                </a:lnTo>
                <a:lnTo>
                  <a:pt x="5409945" y="1766824"/>
                </a:lnTo>
                <a:lnTo>
                  <a:pt x="5354700" y="1766697"/>
                </a:lnTo>
                <a:lnTo>
                  <a:pt x="5299456" y="1766443"/>
                </a:lnTo>
                <a:lnTo>
                  <a:pt x="5244211" y="1766061"/>
                </a:lnTo>
                <a:lnTo>
                  <a:pt x="5188966" y="1765680"/>
                </a:lnTo>
                <a:lnTo>
                  <a:pt x="5133721" y="1765173"/>
                </a:lnTo>
                <a:lnTo>
                  <a:pt x="5078476" y="1764537"/>
                </a:lnTo>
                <a:lnTo>
                  <a:pt x="5023231" y="1763902"/>
                </a:lnTo>
                <a:lnTo>
                  <a:pt x="4967859" y="1763141"/>
                </a:lnTo>
                <a:lnTo>
                  <a:pt x="4912614" y="1762252"/>
                </a:lnTo>
                <a:lnTo>
                  <a:pt x="4857369" y="1761235"/>
                </a:lnTo>
                <a:lnTo>
                  <a:pt x="4802124" y="1760220"/>
                </a:lnTo>
                <a:lnTo>
                  <a:pt x="4746879" y="1759077"/>
                </a:lnTo>
                <a:lnTo>
                  <a:pt x="4691634" y="1757806"/>
                </a:lnTo>
                <a:lnTo>
                  <a:pt x="4636516" y="1756536"/>
                </a:lnTo>
                <a:lnTo>
                  <a:pt x="4581398" y="1755139"/>
                </a:lnTo>
                <a:lnTo>
                  <a:pt x="4526280" y="1753616"/>
                </a:lnTo>
                <a:lnTo>
                  <a:pt x="4471162" y="1751964"/>
                </a:lnTo>
                <a:lnTo>
                  <a:pt x="4416171" y="1750313"/>
                </a:lnTo>
                <a:lnTo>
                  <a:pt x="4361180" y="1748408"/>
                </a:lnTo>
                <a:lnTo>
                  <a:pt x="4306189" y="1746630"/>
                </a:lnTo>
                <a:lnTo>
                  <a:pt x="4251325" y="1744599"/>
                </a:lnTo>
                <a:lnTo>
                  <a:pt x="4196461" y="1742567"/>
                </a:lnTo>
                <a:lnTo>
                  <a:pt x="4141724" y="1740407"/>
                </a:lnTo>
                <a:lnTo>
                  <a:pt x="4087114" y="1738122"/>
                </a:lnTo>
                <a:lnTo>
                  <a:pt x="4032504" y="1735708"/>
                </a:lnTo>
                <a:lnTo>
                  <a:pt x="3977893" y="1733296"/>
                </a:lnTo>
                <a:lnTo>
                  <a:pt x="3923411" y="1730755"/>
                </a:lnTo>
                <a:lnTo>
                  <a:pt x="3869054" y="1728088"/>
                </a:lnTo>
                <a:lnTo>
                  <a:pt x="3814826" y="1725422"/>
                </a:lnTo>
                <a:lnTo>
                  <a:pt x="3760597" y="1722501"/>
                </a:lnTo>
                <a:lnTo>
                  <a:pt x="3706494" y="1719579"/>
                </a:lnTo>
                <a:lnTo>
                  <a:pt x="3652519" y="1716531"/>
                </a:lnTo>
                <a:lnTo>
                  <a:pt x="1297432" y="2030983"/>
                </a:lnTo>
                <a:close/>
              </a:path>
            </a:pathLst>
          </a:custGeom>
          <a:ln w="28956">
            <a:solidFill>
              <a:srgbClr val="5F5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3188589" y="2086482"/>
            <a:ext cx="7168515" cy="205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-1905">
              <a:lnSpc>
                <a:spcPct val="100000"/>
              </a:lnSpc>
              <a:spcBef>
                <a:spcPts val="100"/>
              </a:spcBef>
            </a:pPr>
            <a:r>
              <a:rPr dirty="0" sz="2100" spc="-5" b="1" i="1">
                <a:solidFill>
                  <a:srgbClr val="5F5F5F"/>
                </a:solidFill>
                <a:latin typeface="Calibri"/>
                <a:cs typeface="Calibri"/>
              </a:rPr>
              <a:t>VMs </a:t>
            </a:r>
            <a:r>
              <a:rPr dirty="0" sz="2100" spc="-45">
                <a:solidFill>
                  <a:srgbClr val="5F5F5F"/>
                </a:solidFill>
                <a:latin typeface="Calibri"/>
                <a:cs typeface="Calibri"/>
              </a:rPr>
              <a:t>take </a:t>
            </a:r>
            <a:r>
              <a:rPr dirty="0" sz="2100" spc="-5">
                <a:solidFill>
                  <a:srgbClr val="5F5F5F"/>
                </a:solidFill>
                <a:latin typeface="Calibri"/>
                <a:cs typeface="Calibri"/>
              </a:rPr>
              <a:t>up </a:t>
            </a:r>
            <a:r>
              <a:rPr dirty="0" sz="2100">
                <a:solidFill>
                  <a:srgbClr val="5F5F5F"/>
                </a:solidFill>
                <a:latin typeface="Calibri"/>
                <a:cs typeface="Calibri"/>
              </a:rPr>
              <a:t>a lot </a:t>
            </a:r>
            <a:r>
              <a:rPr dirty="0" sz="2100" spc="-5">
                <a:solidFill>
                  <a:srgbClr val="5F5F5F"/>
                </a:solidFill>
                <a:latin typeface="Calibri"/>
                <a:cs typeface="Calibri"/>
              </a:rPr>
              <a:t>of </a:t>
            </a:r>
            <a:r>
              <a:rPr dirty="0" sz="2100" spc="-25">
                <a:solidFill>
                  <a:srgbClr val="5F5F5F"/>
                </a:solidFill>
                <a:latin typeface="Calibri"/>
                <a:cs typeface="Calibri"/>
              </a:rPr>
              <a:t>resources </a:t>
            </a:r>
            <a:r>
              <a:rPr dirty="0" sz="2100">
                <a:solidFill>
                  <a:srgbClr val="5F5F5F"/>
                </a:solidFill>
                <a:latin typeface="Calibri"/>
                <a:cs typeface="Calibri"/>
              </a:rPr>
              <a:t>as </a:t>
            </a:r>
            <a:r>
              <a:rPr dirty="0" sz="2100" spc="-5">
                <a:solidFill>
                  <a:srgbClr val="5F5F5F"/>
                </a:solidFill>
                <a:latin typeface="Calibri"/>
                <a:cs typeface="Calibri"/>
              </a:rPr>
              <a:t>they </a:t>
            </a:r>
            <a:r>
              <a:rPr dirty="0" sz="2100" spc="-35">
                <a:solidFill>
                  <a:srgbClr val="5F5F5F"/>
                </a:solidFill>
                <a:latin typeface="Calibri"/>
                <a:cs typeface="Calibri"/>
              </a:rPr>
              <a:t>have </a:t>
            </a:r>
            <a:r>
              <a:rPr dirty="0" sz="2100">
                <a:solidFill>
                  <a:srgbClr val="5F5F5F"/>
                </a:solidFill>
                <a:latin typeface="Calibri"/>
                <a:cs typeface="Calibri"/>
              </a:rPr>
              <a:t>a </a:t>
            </a:r>
            <a:r>
              <a:rPr dirty="0" sz="2100" spc="-5">
                <a:solidFill>
                  <a:srgbClr val="5F5F5F"/>
                </a:solidFill>
                <a:latin typeface="Calibri"/>
                <a:cs typeface="Calibri"/>
              </a:rPr>
              <a:t>full </a:t>
            </a:r>
            <a:r>
              <a:rPr dirty="0" sz="2100" spc="-20">
                <a:solidFill>
                  <a:srgbClr val="5F5F5F"/>
                </a:solidFill>
                <a:latin typeface="Calibri"/>
                <a:cs typeface="Calibri"/>
              </a:rPr>
              <a:t>copy </a:t>
            </a:r>
            <a:r>
              <a:rPr dirty="0" sz="2100" spc="-5">
                <a:solidFill>
                  <a:srgbClr val="5F5F5F"/>
                </a:solidFill>
                <a:latin typeface="Calibri"/>
                <a:cs typeface="Calibri"/>
              </a:rPr>
              <a:t>of </a:t>
            </a:r>
            <a:r>
              <a:rPr dirty="0" sz="2100">
                <a:solidFill>
                  <a:srgbClr val="5F5F5F"/>
                </a:solidFill>
                <a:latin typeface="Calibri"/>
                <a:cs typeface="Calibri"/>
              </a:rPr>
              <a:t>a OS + </a:t>
            </a:r>
            <a:r>
              <a:rPr dirty="0" sz="2100" spc="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5F5F5F"/>
                </a:solidFill>
                <a:latin typeface="Calibri"/>
                <a:cs typeface="Calibri"/>
              </a:rPr>
              <a:t>virtual </a:t>
            </a:r>
            <a:r>
              <a:rPr dirty="0" sz="2100" spc="-20">
                <a:solidFill>
                  <a:srgbClr val="5F5F5F"/>
                </a:solidFill>
                <a:latin typeface="Calibri"/>
                <a:cs typeface="Calibri"/>
              </a:rPr>
              <a:t>copy </a:t>
            </a:r>
            <a:r>
              <a:rPr dirty="0" sz="2100" spc="-5">
                <a:solidFill>
                  <a:srgbClr val="5F5F5F"/>
                </a:solidFill>
                <a:latin typeface="Calibri"/>
                <a:cs typeface="Calibri"/>
              </a:rPr>
              <a:t>of </a:t>
            </a:r>
            <a:r>
              <a:rPr dirty="0" sz="2100" spc="-25">
                <a:solidFill>
                  <a:srgbClr val="5F5F5F"/>
                </a:solidFill>
                <a:latin typeface="Calibri"/>
                <a:cs typeface="Calibri"/>
              </a:rPr>
              <a:t>hardware, </a:t>
            </a:r>
            <a:r>
              <a:rPr dirty="0" sz="2100">
                <a:solidFill>
                  <a:srgbClr val="5F5F5F"/>
                </a:solidFill>
                <a:latin typeface="Calibri"/>
                <a:cs typeface="Calibri"/>
              </a:rPr>
              <a:t>which adds </a:t>
            </a:r>
            <a:r>
              <a:rPr dirty="0" sz="2100" spc="-5">
                <a:solidFill>
                  <a:srgbClr val="5F5F5F"/>
                </a:solidFill>
                <a:latin typeface="Calibri"/>
                <a:cs typeface="Calibri"/>
              </a:rPr>
              <a:t>up </a:t>
            </a:r>
            <a:r>
              <a:rPr dirty="0" sz="2100" spc="-20">
                <a:solidFill>
                  <a:srgbClr val="5F5F5F"/>
                </a:solidFill>
                <a:latin typeface="Calibri"/>
                <a:cs typeface="Calibri"/>
              </a:rPr>
              <a:t>to </a:t>
            </a:r>
            <a:r>
              <a:rPr dirty="0" sz="2100">
                <a:solidFill>
                  <a:srgbClr val="5F5F5F"/>
                </a:solidFill>
                <a:latin typeface="Calibri"/>
                <a:cs typeface="Calibri"/>
              </a:rPr>
              <a:t>lot </a:t>
            </a:r>
            <a:r>
              <a:rPr dirty="0" sz="2100" spc="-5">
                <a:solidFill>
                  <a:srgbClr val="5F5F5F"/>
                </a:solidFill>
                <a:latin typeface="Calibri"/>
                <a:cs typeface="Calibri"/>
              </a:rPr>
              <a:t>of </a:t>
            </a:r>
            <a:r>
              <a:rPr dirty="0" sz="2100">
                <a:solidFill>
                  <a:srgbClr val="5F5F5F"/>
                </a:solidFill>
                <a:latin typeface="Calibri"/>
                <a:cs typeface="Calibri"/>
              </a:rPr>
              <a:t>RAM and </a:t>
            </a:r>
            <a:r>
              <a:rPr dirty="0" sz="2100" spc="-20">
                <a:solidFill>
                  <a:srgbClr val="5F5F5F"/>
                </a:solidFill>
                <a:latin typeface="Calibri"/>
                <a:cs typeface="Calibri"/>
              </a:rPr>
              <a:t>CPU, </a:t>
            </a:r>
            <a:r>
              <a:rPr dirty="0" sz="21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100" spc="-5">
                <a:solidFill>
                  <a:srgbClr val="5F5F5F"/>
                </a:solidFill>
                <a:latin typeface="Calibri"/>
                <a:cs typeface="Calibri"/>
              </a:rPr>
              <a:t>whereas in </a:t>
            </a:r>
            <a:r>
              <a:rPr dirty="0" sz="2100" spc="-25">
                <a:solidFill>
                  <a:srgbClr val="5F5F5F"/>
                </a:solidFill>
                <a:latin typeface="Calibri"/>
                <a:cs typeface="Calibri"/>
              </a:rPr>
              <a:t>containers </a:t>
            </a:r>
            <a:r>
              <a:rPr dirty="0" sz="2100" spc="-20">
                <a:solidFill>
                  <a:srgbClr val="5F5F5F"/>
                </a:solidFill>
                <a:latin typeface="Calibri"/>
                <a:cs typeface="Calibri"/>
              </a:rPr>
              <a:t>you just </a:t>
            </a:r>
            <a:r>
              <a:rPr dirty="0" sz="2100" spc="-5">
                <a:solidFill>
                  <a:srgbClr val="5F5F5F"/>
                </a:solidFill>
                <a:latin typeface="Calibri"/>
                <a:cs typeface="Calibri"/>
              </a:rPr>
              <a:t>need supporting </a:t>
            </a:r>
            <a:r>
              <a:rPr dirty="0" sz="2100" spc="-25">
                <a:solidFill>
                  <a:srgbClr val="5F5F5F"/>
                </a:solidFill>
                <a:latin typeface="Calibri"/>
                <a:cs typeface="Calibri"/>
              </a:rPr>
              <a:t>programs, </a:t>
            </a:r>
            <a:r>
              <a:rPr dirty="0" sz="2100" spc="-20">
                <a:solidFill>
                  <a:srgbClr val="5F5F5F"/>
                </a:solidFill>
                <a:latin typeface="Calibri"/>
                <a:cs typeface="Calibri"/>
              </a:rPr>
              <a:t>libraries </a:t>
            </a:r>
            <a:r>
              <a:rPr dirty="0" sz="2100" spc="-459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5F5F5F"/>
                </a:solidFill>
                <a:latin typeface="Calibri"/>
                <a:cs typeface="Calibri"/>
              </a:rPr>
              <a:t>and</a:t>
            </a:r>
            <a:r>
              <a:rPr dirty="0" sz="2100" spc="-4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100" spc="-45">
                <a:solidFill>
                  <a:srgbClr val="5F5F5F"/>
                </a:solidFill>
                <a:latin typeface="Calibri"/>
                <a:cs typeface="Calibri"/>
              </a:rPr>
              <a:t>system</a:t>
            </a:r>
            <a:r>
              <a:rPr dirty="0" sz="21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100" spc="-20">
                <a:solidFill>
                  <a:srgbClr val="5F5F5F"/>
                </a:solidFill>
                <a:latin typeface="Calibri"/>
                <a:cs typeface="Calibri"/>
              </a:rPr>
              <a:t>resources</a:t>
            </a:r>
            <a:r>
              <a:rPr dirty="0" sz="2100" spc="8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100" spc="-20">
                <a:solidFill>
                  <a:srgbClr val="5F5F5F"/>
                </a:solidFill>
                <a:latin typeface="Calibri"/>
                <a:cs typeface="Calibri"/>
              </a:rPr>
              <a:t>to</a:t>
            </a:r>
            <a:r>
              <a:rPr dirty="0" sz="21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5F5F5F"/>
                </a:solidFill>
                <a:latin typeface="Calibri"/>
                <a:cs typeface="Calibri"/>
              </a:rPr>
              <a:t>run</a:t>
            </a:r>
            <a:r>
              <a:rPr dirty="0" sz="21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5F5F5F"/>
                </a:solidFill>
                <a:latin typeface="Calibri"/>
                <a:cs typeface="Calibri"/>
              </a:rPr>
              <a:t>an</a:t>
            </a:r>
            <a:r>
              <a:rPr dirty="0" sz="2100" spc="-10">
                <a:solidFill>
                  <a:srgbClr val="5F5F5F"/>
                </a:solidFill>
                <a:latin typeface="Calibri"/>
                <a:cs typeface="Calibri"/>
              </a:rPr>
              <a:t> application</a:t>
            </a:r>
            <a:endParaRPr sz="2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450">
              <a:latin typeface="Calibri"/>
              <a:cs typeface="Calibri"/>
            </a:endParaRPr>
          </a:p>
          <a:p>
            <a:pPr algn="ctr" marL="177165">
              <a:lnSpc>
                <a:spcPct val="100000"/>
              </a:lnSpc>
            </a:pPr>
            <a:r>
              <a:rPr dirty="0" sz="2400" spc="-10">
                <a:solidFill>
                  <a:srgbClr val="55545A"/>
                </a:solidFill>
                <a:latin typeface="Calibri"/>
                <a:cs typeface="Calibri"/>
              </a:rPr>
              <a:t>Virtualization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0" y="3866388"/>
            <a:ext cx="11958955" cy="5631815"/>
            <a:chOff x="0" y="3866388"/>
            <a:chExt cx="11958955" cy="5631815"/>
          </a:xfrm>
        </p:grpSpPr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66388"/>
              <a:ext cx="4614672" cy="520598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9922764" y="4000500"/>
              <a:ext cx="0" cy="5467985"/>
            </a:xfrm>
            <a:custGeom>
              <a:avLst/>
              <a:gdLst/>
              <a:ahLst/>
              <a:cxnLst/>
              <a:rect l="l" t="t" r="r" b="b"/>
              <a:pathLst>
                <a:path w="0" h="5467984">
                  <a:moveTo>
                    <a:pt x="0" y="0"/>
                  </a:moveTo>
                  <a:lnTo>
                    <a:pt x="0" y="5467870"/>
                  </a:lnTo>
                </a:path>
              </a:pathLst>
            </a:custGeom>
            <a:ln w="57912">
              <a:solidFill>
                <a:srgbClr val="5F5F5F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1760707" y="5184648"/>
              <a:ext cx="191770" cy="2313305"/>
            </a:xfrm>
            <a:custGeom>
              <a:avLst/>
              <a:gdLst/>
              <a:ahLst/>
              <a:cxnLst/>
              <a:rect l="l" t="t" r="r" b="b"/>
              <a:pathLst>
                <a:path w="191770" h="2313304">
                  <a:moveTo>
                    <a:pt x="191643" y="2312924"/>
                  </a:moveTo>
                  <a:lnTo>
                    <a:pt x="154305" y="2311654"/>
                  </a:lnTo>
                  <a:lnTo>
                    <a:pt x="123825" y="2308225"/>
                  </a:lnTo>
                  <a:lnTo>
                    <a:pt x="103377" y="2303145"/>
                  </a:lnTo>
                  <a:lnTo>
                    <a:pt x="95885" y="2296922"/>
                  </a:lnTo>
                  <a:lnTo>
                    <a:pt x="95885" y="1172464"/>
                  </a:lnTo>
                  <a:lnTo>
                    <a:pt x="88265" y="1166240"/>
                  </a:lnTo>
                  <a:lnTo>
                    <a:pt x="67818" y="1161161"/>
                  </a:lnTo>
                  <a:lnTo>
                    <a:pt x="37338" y="1157731"/>
                  </a:lnTo>
                  <a:lnTo>
                    <a:pt x="0" y="1156462"/>
                  </a:lnTo>
                  <a:lnTo>
                    <a:pt x="37338" y="1155191"/>
                  </a:lnTo>
                  <a:lnTo>
                    <a:pt x="67818" y="1151763"/>
                  </a:lnTo>
                  <a:lnTo>
                    <a:pt x="88265" y="1146682"/>
                  </a:lnTo>
                  <a:lnTo>
                    <a:pt x="95885" y="1140460"/>
                  </a:lnTo>
                  <a:lnTo>
                    <a:pt x="95885" y="16001"/>
                  </a:lnTo>
                  <a:lnTo>
                    <a:pt x="103377" y="9778"/>
                  </a:lnTo>
                  <a:lnTo>
                    <a:pt x="123825" y="4699"/>
                  </a:lnTo>
                  <a:lnTo>
                    <a:pt x="154305" y="1269"/>
                  </a:lnTo>
                  <a:lnTo>
                    <a:pt x="191643" y="0"/>
                  </a:lnTo>
                </a:path>
              </a:pathLst>
            </a:custGeom>
            <a:ln w="12191">
              <a:solidFill>
                <a:srgbClr val="55545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12062459" y="5891784"/>
            <a:ext cx="1173480" cy="1653539"/>
          </a:xfrm>
          <a:prstGeom prst="rect">
            <a:avLst/>
          </a:prstGeom>
          <a:solidFill>
            <a:srgbClr val="1C5485"/>
          </a:solidFill>
        </p:spPr>
        <p:txBody>
          <a:bodyPr wrap="square" lIns="0" tIns="193675" rIns="0" bIns="0" rtlCol="0" vert="horz">
            <a:spAutoFit/>
          </a:bodyPr>
          <a:lstStyle/>
          <a:p>
            <a:pPr algn="ctr" marL="9525">
              <a:lnSpc>
                <a:spcPct val="100000"/>
              </a:lnSpc>
              <a:spcBef>
                <a:spcPts val="1525"/>
              </a:spcBef>
            </a:pP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BINS</a:t>
            </a:r>
            <a:endParaRPr sz="2100">
              <a:latin typeface="Calibri"/>
              <a:cs typeface="Calibri"/>
            </a:endParaRPr>
          </a:p>
          <a:p>
            <a:pPr algn="ctr" marL="13335">
              <a:lnSpc>
                <a:spcPct val="100000"/>
              </a:lnSpc>
              <a:spcBef>
                <a:spcPts val="5"/>
              </a:spcBef>
            </a:pP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endParaRPr sz="2100">
              <a:latin typeface="Calibri"/>
              <a:cs typeface="Calibri"/>
            </a:endParaRPr>
          </a:p>
          <a:p>
            <a:pPr algn="ctr" marL="13335">
              <a:lnSpc>
                <a:spcPct val="100000"/>
              </a:lnSpc>
            </a:pPr>
            <a:r>
              <a:rPr dirty="0" sz="2100" spc="-5">
                <a:solidFill>
                  <a:srgbClr val="FFFFFF"/>
                </a:solidFill>
                <a:latin typeface="Calibri"/>
                <a:cs typeface="Calibri"/>
              </a:rPr>
              <a:t>LIBS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3683995" y="5903976"/>
            <a:ext cx="1169035" cy="1641475"/>
          </a:xfrm>
          <a:custGeom>
            <a:avLst/>
            <a:gdLst/>
            <a:ahLst/>
            <a:cxnLst/>
            <a:rect l="l" t="t" r="r" b="b"/>
            <a:pathLst>
              <a:path w="1169034" h="1641475">
                <a:moveTo>
                  <a:pt x="0" y="1641094"/>
                </a:moveTo>
                <a:lnTo>
                  <a:pt x="1168780" y="1641094"/>
                </a:lnTo>
                <a:lnTo>
                  <a:pt x="1168780" y="0"/>
                </a:lnTo>
                <a:lnTo>
                  <a:pt x="0" y="0"/>
                </a:lnTo>
                <a:lnTo>
                  <a:pt x="0" y="1641094"/>
                </a:lnTo>
                <a:close/>
              </a:path>
            </a:pathLst>
          </a:custGeom>
          <a:solidFill>
            <a:srgbClr val="1C54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4021054" y="6073266"/>
            <a:ext cx="520065" cy="9861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508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BINS</a:t>
            </a:r>
            <a:endParaRPr sz="2100">
              <a:latin typeface="Calibri"/>
              <a:cs typeface="Calibri"/>
            </a:endParaRPr>
          </a:p>
          <a:p>
            <a:pPr algn="ctr" marL="45720">
              <a:lnSpc>
                <a:spcPct val="100000"/>
              </a:lnSpc>
            </a:pP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endParaRPr sz="2100">
              <a:latin typeface="Calibri"/>
              <a:cs typeface="Calibri"/>
            </a:endParaRPr>
          </a:p>
          <a:p>
            <a:pPr algn="ctr" marL="45720">
              <a:lnSpc>
                <a:spcPct val="100000"/>
              </a:lnSpc>
            </a:pPr>
            <a:r>
              <a:rPr dirty="0" sz="2100" spc="-5">
                <a:solidFill>
                  <a:srgbClr val="FFFFFF"/>
                </a:solidFill>
                <a:latin typeface="Calibri"/>
                <a:cs typeface="Calibri"/>
              </a:rPr>
              <a:t>LIBS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5300960" y="5928359"/>
            <a:ext cx="1169035" cy="1624330"/>
          </a:xfrm>
          <a:custGeom>
            <a:avLst/>
            <a:gdLst/>
            <a:ahLst/>
            <a:cxnLst/>
            <a:rect l="l" t="t" r="r" b="b"/>
            <a:pathLst>
              <a:path w="1169034" h="1624329">
                <a:moveTo>
                  <a:pt x="1168780" y="0"/>
                </a:moveTo>
                <a:lnTo>
                  <a:pt x="0" y="0"/>
                </a:lnTo>
                <a:lnTo>
                  <a:pt x="0" y="1624202"/>
                </a:lnTo>
                <a:lnTo>
                  <a:pt x="1168780" y="1624202"/>
                </a:lnTo>
                <a:lnTo>
                  <a:pt x="1168780" y="0"/>
                </a:lnTo>
                <a:close/>
              </a:path>
            </a:pathLst>
          </a:custGeom>
          <a:solidFill>
            <a:srgbClr val="1C548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5638017" y="6082410"/>
            <a:ext cx="520065" cy="9861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508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BINS</a:t>
            </a:r>
            <a:endParaRPr sz="2100">
              <a:latin typeface="Calibri"/>
              <a:cs typeface="Calibri"/>
            </a:endParaRPr>
          </a:p>
          <a:p>
            <a:pPr algn="ctr" marR="3810">
              <a:lnSpc>
                <a:spcPct val="100000"/>
              </a:lnSpc>
            </a:pP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endParaRPr sz="2100">
              <a:latin typeface="Calibri"/>
              <a:cs typeface="Calibri"/>
            </a:endParaRPr>
          </a:p>
          <a:p>
            <a:pPr algn="ctr" marR="3810">
              <a:lnSpc>
                <a:spcPct val="100000"/>
              </a:lnSpc>
            </a:pPr>
            <a:r>
              <a:rPr dirty="0" sz="2100" spc="-5">
                <a:solidFill>
                  <a:srgbClr val="FFFFFF"/>
                </a:solidFill>
                <a:latin typeface="Calibri"/>
                <a:cs typeface="Calibri"/>
              </a:rPr>
              <a:t>LIBS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062459" y="5160264"/>
            <a:ext cx="1173480" cy="731520"/>
          </a:xfrm>
          <a:prstGeom prst="rect">
            <a:avLst/>
          </a:prstGeom>
          <a:solidFill>
            <a:srgbClr val="55545A"/>
          </a:solidFill>
        </p:spPr>
        <p:txBody>
          <a:bodyPr wrap="square" lIns="0" tIns="153035" rIns="0" bIns="0" rtlCol="0" vert="horz">
            <a:spAutoFit/>
          </a:bodyPr>
          <a:lstStyle/>
          <a:p>
            <a:pPr marL="275590">
              <a:lnSpc>
                <a:spcPct val="100000"/>
              </a:lnSpc>
              <a:spcBef>
                <a:spcPts val="1205"/>
              </a:spcBef>
            </a:pP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r>
              <a:rPr dirty="0" sz="2100" spc="-1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3683995" y="5160264"/>
            <a:ext cx="1169035" cy="749935"/>
          </a:xfrm>
          <a:prstGeom prst="rect">
            <a:avLst/>
          </a:prstGeom>
          <a:solidFill>
            <a:srgbClr val="55545A"/>
          </a:solidFill>
        </p:spPr>
        <p:txBody>
          <a:bodyPr wrap="square" lIns="0" tIns="156210" rIns="0" bIns="0" rtlCol="0" vert="horz">
            <a:spAutoFit/>
          </a:bodyPr>
          <a:lstStyle/>
          <a:p>
            <a:pPr marL="267335">
              <a:lnSpc>
                <a:spcPct val="100000"/>
              </a:lnSpc>
              <a:spcBef>
                <a:spcPts val="1230"/>
              </a:spcBef>
            </a:pP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r>
              <a:rPr dirty="0" sz="2100" spc="-1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5300960" y="5160264"/>
            <a:ext cx="1169035" cy="749935"/>
          </a:xfrm>
          <a:prstGeom prst="rect">
            <a:avLst/>
          </a:prstGeom>
          <a:solidFill>
            <a:srgbClr val="55545A"/>
          </a:solidFill>
        </p:spPr>
        <p:txBody>
          <a:bodyPr wrap="square" lIns="0" tIns="204470" rIns="0" bIns="0" rtlCol="0" vert="horz">
            <a:spAutoFit/>
          </a:bodyPr>
          <a:lstStyle/>
          <a:p>
            <a:pPr marL="272415">
              <a:lnSpc>
                <a:spcPct val="100000"/>
              </a:lnSpc>
              <a:spcBef>
                <a:spcPts val="1610"/>
              </a:spcBef>
            </a:pP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r>
              <a:rPr dirty="0" sz="2100" spc="-1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062459" y="8372856"/>
            <a:ext cx="4407535" cy="824865"/>
          </a:xfrm>
          <a:prstGeom prst="rect">
            <a:avLst/>
          </a:prstGeom>
          <a:solidFill>
            <a:srgbClr val="1F686C"/>
          </a:solidFill>
        </p:spPr>
        <p:txBody>
          <a:bodyPr wrap="square" lIns="0" tIns="219710" rIns="0" bIns="0" rtlCol="0" vert="horz">
            <a:spAutoFit/>
          </a:bodyPr>
          <a:lstStyle/>
          <a:p>
            <a:pPr algn="ctr" marL="3810">
              <a:lnSpc>
                <a:spcPct val="100000"/>
              </a:lnSpc>
              <a:spcBef>
                <a:spcPts val="1730"/>
              </a:spcBef>
            </a:pPr>
            <a:r>
              <a:rPr dirty="0" sz="2100" spc="-20">
                <a:solidFill>
                  <a:srgbClr val="FFFFFF"/>
                </a:solidFill>
                <a:latin typeface="Calibri"/>
                <a:cs typeface="Calibri"/>
              </a:rPr>
              <a:t>Host</a:t>
            </a:r>
            <a:r>
              <a:rPr dirty="0" sz="21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>
                <a:solidFill>
                  <a:srgbClr val="FFFFFF"/>
                </a:solidFill>
                <a:latin typeface="Calibri"/>
                <a:cs typeface="Calibri"/>
              </a:rPr>
              <a:t>OS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2062459" y="7545069"/>
            <a:ext cx="4407535" cy="828040"/>
          </a:xfrm>
          <a:prstGeom prst="rect">
            <a:avLst/>
          </a:prstGeom>
          <a:solidFill>
            <a:srgbClr val="16A994"/>
          </a:solidFill>
        </p:spPr>
        <p:txBody>
          <a:bodyPr wrap="square" lIns="0" tIns="223520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1760"/>
              </a:spcBef>
            </a:pPr>
            <a:r>
              <a:rPr dirty="0" sz="2100" spc="-1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r>
              <a:rPr dirty="0" sz="2100" spc="-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 spc="-5">
                <a:solidFill>
                  <a:srgbClr val="FFFFFF"/>
                </a:solidFill>
                <a:latin typeface="Calibri"/>
                <a:cs typeface="Calibri"/>
              </a:rPr>
              <a:t>Engine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3178409" y="4457191"/>
            <a:ext cx="205358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">
                <a:solidFill>
                  <a:srgbClr val="55545A"/>
                </a:solidFill>
                <a:latin typeface="Calibri"/>
                <a:cs typeface="Calibri"/>
              </a:rPr>
              <a:t>Containerization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407522" y="6105525"/>
            <a:ext cx="13500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55545A"/>
                </a:solidFill>
                <a:latin typeface="Calibri"/>
                <a:cs typeface="Calibri"/>
              </a:rPr>
              <a:t>Co</a:t>
            </a:r>
            <a:r>
              <a:rPr dirty="0" sz="2400" spc="-25">
                <a:solidFill>
                  <a:srgbClr val="55545A"/>
                </a:solidFill>
                <a:latin typeface="Calibri"/>
                <a:cs typeface="Calibri"/>
              </a:rPr>
              <a:t>nt</a:t>
            </a:r>
            <a:r>
              <a:rPr dirty="0" sz="2400">
                <a:solidFill>
                  <a:srgbClr val="55545A"/>
                </a:solidFill>
                <a:latin typeface="Calibri"/>
                <a:cs typeface="Calibri"/>
              </a:rPr>
              <a:t>a</a:t>
            </a:r>
            <a:r>
              <a:rPr dirty="0" sz="2400" spc="-10">
                <a:solidFill>
                  <a:srgbClr val="55545A"/>
                </a:solidFill>
                <a:latin typeface="Calibri"/>
                <a:cs typeface="Calibri"/>
              </a:rPr>
              <a:t>i</a:t>
            </a:r>
            <a:r>
              <a:rPr dirty="0" sz="2400" spc="-5">
                <a:solidFill>
                  <a:srgbClr val="55545A"/>
                </a:solidFill>
                <a:latin typeface="Calibri"/>
                <a:cs typeface="Calibri"/>
              </a:rPr>
              <a:t>n</a:t>
            </a:r>
            <a:r>
              <a:rPr dirty="0" sz="2400" spc="-10">
                <a:solidFill>
                  <a:srgbClr val="55545A"/>
                </a:solidFill>
                <a:latin typeface="Calibri"/>
                <a:cs typeface="Calibri"/>
              </a:rPr>
              <a:t>e</a:t>
            </a:r>
            <a:r>
              <a:rPr dirty="0" sz="2400" spc="-45">
                <a:solidFill>
                  <a:srgbClr val="55545A"/>
                </a:solidFill>
                <a:latin typeface="Calibri"/>
                <a:cs typeface="Calibri"/>
              </a:rPr>
              <a:t>r</a:t>
            </a:r>
            <a:r>
              <a:rPr dirty="0" sz="2400">
                <a:solidFill>
                  <a:srgbClr val="55545A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046988" y="9441178"/>
            <a:ext cx="2303145" cy="818515"/>
            <a:chOff x="1046988" y="9441178"/>
            <a:chExt cx="2303145" cy="818515"/>
          </a:xfrm>
        </p:grpSpPr>
        <p:sp>
          <p:nvSpPr>
            <p:cNvPr id="41" name="object 41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2276856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2276856" y="792480"/>
                  </a:lnTo>
                  <a:lnTo>
                    <a:pt x="2276856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0" y="792480"/>
                  </a:moveTo>
                  <a:lnTo>
                    <a:pt x="2276856" y="792480"/>
                  </a:lnTo>
                  <a:lnTo>
                    <a:pt x="2276856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25907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95391" y="0"/>
            <a:ext cx="292735" cy="10245725"/>
          </a:xfrm>
          <a:custGeom>
            <a:avLst/>
            <a:gdLst/>
            <a:ahLst/>
            <a:cxnLst/>
            <a:rect l="l" t="t" r="r" b="b"/>
            <a:pathLst>
              <a:path w="292734" h="10245725">
                <a:moveTo>
                  <a:pt x="292480" y="0"/>
                </a:moveTo>
                <a:lnTo>
                  <a:pt x="0" y="0"/>
                </a:lnTo>
                <a:lnTo>
                  <a:pt x="0" y="10245344"/>
                </a:lnTo>
                <a:lnTo>
                  <a:pt x="292480" y="10245344"/>
                </a:lnTo>
                <a:lnTo>
                  <a:pt x="292480" y="0"/>
                </a:lnTo>
                <a:close/>
              </a:path>
            </a:pathLst>
          </a:custGeom>
          <a:solidFill>
            <a:srgbClr val="DCE1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1060450" cy="10287000"/>
          </a:xfrm>
          <a:custGeom>
            <a:avLst/>
            <a:gdLst/>
            <a:ahLst/>
            <a:cxnLst/>
            <a:rect l="l" t="t" r="r" b="b"/>
            <a:pathLst>
              <a:path w="1060450" h="10287000">
                <a:moveTo>
                  <a:pt x="1060323" y="9601200"/>
                </a:moveTo>
                <a:lnTo>
                  <a:pt x="292506" y="9601200"/>
                </a:lnTo>
                <a:lnTo>
                  <a:pt x="292506" y="0"/>
                </a:lnTo>
                <a:lnTo>
                  <a:pt x="0" y="0"/>
                </a:lnTo>
                <a:lnTo>
                  <a:pt x="0" y="9601200"/>
                </a:lnTo>
                <a:lnTo>
                  <a:pt x="0" y="10287000"/>
                </a:lnTo>
                <a:lnTo>
                  <a:pt x="1060323" y="10287000"/>
                </a:lnTo>
                <a:lnTo>
                  <a:pt x="1060323" y="9601200"/>
                </a:lnTo>
                <a:close/>
              </a:path>
            </a:pathLst>
          </a:custGeom>
          <a:solidFill>
            <a:srgbClr val="DCE1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36035" y="9601199"/>
            <a:ext cx="14951710" cy="685800"/>
          </a:xfrm>
          <a:custGeom>
            <a:avLst/>
            <a:gdLst/>
            <a:ahLst/>
            <a:cxnLst/>
            <a:rect l="l" t="t" r="r" b="b"/>
            <a:pathLst>
              <a:path w="14951710" h="685800">
                <a:moveTo>
                  <a:pt x="14951583" y="0"/>
                </a:moveTo>
                <a:lnTo>
                  <a:pt x="0" y="0"/>
                </a:lnTo>
                <a:lnTo>
                  <a:pt x="0" y="685800"/>
                </a:lnTo>
                <a:lnTo>
                  <a:pt x="14951583" y="685800"/>
                </a:lnTo>
                <a:lnTo>
                  <a:pt x="14951583" y="0"/>
                </a:lnTo>
                <a:close/>
              </a:path>
            </a:pathLst>
          </a:custGeom>
          <a:solidFill>
            <a:srgbClr val="DCE1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18288000" cy="248285"/>
          </a:xfrm>
          <a:custGeom>
            <a:avLst/>
            <a:gdLst/>
            <a:ahLst/>
            <a:cxnLst/>
            <a:rect l="l" t="t" r="r" b="b"/>
            <a:pathLst>
              <a:path w="18288000" h="248285">
                <a:moveTo>
                  <a:pt x="18288000" y="0"/>
                </a:moveTo>
                <a:lnTo>
                  <a:pt x="0" y="0"/>
                </a:lnTo>
                <a:lnTo>
                  <a:pt x="0" y="247903"/>
                </a:lnTo>
                <a:lnTo>
                  <a:pt x="18288000" y="247903"/>
                </a:lnTo>
                <a:lnTo>
                  <a:pt x="18288000" y="0"/>
                </a:lnTo>
                <a:close/>
              </a:path>
            </a:pathLst>
          </a:custGeom>
          <a:solidFill>
            <a:srgbClr val="DCE1E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1059180" y="9453370"/>
            <a:ext cx="2277110" cy="833755"/>
            <a:chOff x="1059180" y="9453370"/>
            <a:chExt cx="2277110" cy="83375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9180" y="9453370"/>
              <a:ext cx="2276856" cy="8336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6464" y="9675875"/>
              <a:ext cx="1543812" cy="390144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935736" y="1700783"/>
            <a:ext cx="16421100" cy="29209"/>
            <a:chOff x="935736" y="1700783"/>
            <a:chExt cx="16421100" cy="29209"/>
          </a:xfrm>
        </p:grpSpPr>
        <p:sp>
          <p:nvSpPr>
            <p:cNvPr id="10" name="object 10"/>
            <p:cNvSpPr/>
            <p:nvPr/>
          </p:nvSpPr>
          <p:spPr>
            <a:xfrm>
              <a:off x="935736" y="1700783"/>
              <a:ext cx="16421100" cy="29209"/>
            </a:xfrm>
            <a:custGeom>
              <a:avLst/>
              <a:gdLst/>
              <a:ahLst/>
              <a:cxnLst/>
              <a:rect l="l" t="t" r="r" b="b"/>
              <a:pathLst>
                <a:path w="16421100" h="29210">
                  <a:moveTo>
                    <a:pt x="16421100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16421100" y="28955"/>
                  </a:lnTo>
                  <a:lnTo>
                    <a:pt x="16421100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35736" y="1700783"/>
              <a:ext cx="16421100" cy="29209"/>
            </a:xfrm>
            <a:custGeom>
              <a:avLst/>
              <a:gdLst/>
              <a:ahLst/>
              <a:cxnLst/>
              <a:rect l="l" t="t" r="r" b="b"/>
              <a:pathLst>
                <a:path w="16421100" h="29210">
                  <a:moveTo>
                    <a:pt x="16421100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16421100" y="28955"/>
                  </a:lnTo>
                  <a:lnTo>
                    <a:pt x="16421100" y="0"/>
                  </a:lnTo>
                  <a:close/>
                </a:path>
              </a:pathLst>
            </a:custGeom>
            <a:solidFill>
              <a:srgbClr val="04518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35251" y="7863840"/>
            <a:ext cx="14458188" cy="896112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937361" y="599312"/>
            <a:ext cx="3907790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25"/>
              <a:t>Why</a:t>
            </a:r>
            <a:r>
              <a:rPr dirty="0" sz="5600" spc="-210"/>
              <a:t> </a:t>
            </a:r>
            <a:r>
              <a:rPr dirty="0" sz="5600" spc="-35"/>
              <a:t>Docker?</a:t>
            </a:r>
            <a:endParaRPr sz="5600"/>
          </a:p>
        </p:txBody>
      </p:sp>
      <p:grpSp>
        <p:nvGrpSpPr>
          <p:cNvPr id="14" name="object 14"/>
          <p:cNvGrpSpPr/>
          <p:nvPr/>
        </p:nvGrpSpPr>
        <p:grpSpPr>
          <a:xfrm>
            <a:off x="4044696" y="2014727"/>
            <a:ext cx="9897110" cy="5412105"/>
            <a:chOff x="4044696" y="2014727"/>
            <a:chExt cx="9897110" cy="5412105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44696" y="2065019"/>
              <a:ext cx="9774935" cy="536143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46448" y="2014727"/>
              <a:ext cx="9595104" cy="5158740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1046988" y="9441178"/>
            <a:ext cx="2303145" cy="818515"/>
            <a:chOff x="1046988" y="9441178"/>
            <a:chExt cx="2303145" cy="818515"/>
          </a:xfrm>
        </p:grpSpPr>
        <p:sp>
          <p:nvSpPr>
            <p:cNvPr id="18" name="object 18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2276856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2276856" y="792480"/>
                  </a:lnTo>
                  <a:lnTo>
                    <a:pt x="2276856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0" y="792480"/>
                  </a:moveTo>
                  <a:lnTo>
                    <a:pt x="2276856" y="792480"/>
                  </a:lnTo>
                  <a:lnTo>
                    <a:pt x="2276856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25907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61223" y="4552264"/>
            <a:ext cx="2769235" cy="11233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Testing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37326" y="4552264"/>
            <a:ext cx="6196965" cy="11233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What</a:t>
            </a:r>
            <a:r>
              <a:rPr dirty="0" spc="-105"/>
              <a:t> </a:t>
            </a:r>
            <a:r>
              <a:rPr dirty="0" spc="-5"/>
              <a:t>is</a:t>
            </a:r>
            <a:r>
              <a:rPr dirty="0" spc="-100"/>
              <a:t> </a:t>
            </a:r>
            <a:r>
              <a:rPr dirty="0" spc="-5"/>
              <a:t>Docker?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5736" y="1700783"/>
            <a:ext cx="16421100" cy="29209"/>
            <a:chOff x="935736" y="1700783"/>
            <a:chExt cx="16421100" cy="29209"/>
          </a:xfrm>
        </p:grpSpPr>
        <p:sp>
          <p:nvSpPr>
            <p:cNvPr id="3" name="object 3"/>
            <p:cNvSpPr/>
            <p:nvPr/>
          </p:nvSpPr>
          <p:spPr>
            <a:xfrm>
              <a:off x="935736" y="1700783"/>
              <a:ext cx="16421100" cy="29209"/>
            </a:xfrm>
            <a:custGeom>
              <a:avLst/>
              <a:gdLst/>
              <a:ahLst/>
              <a:cxnLst/>
              <a:rect l="l" t="t" r="r" b="b"/>
              <a:pathLst>
                <a:path w="16421100" h="29210">
                  <a:moveTo>
                    <a:pt x="16421100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16421100" y="28955"/>
                  </a:lnTo>
                  <a:lnTo>
                    <a:pt x="16421100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35736" y="1700783"/>
              <a:ext cx="16421100" cy="29209"/>
            </a:xfrm>
            <a:custGeom>
              <a:avLst/>
              <a:gdLst/>
              <a:ahLst/>
              <a:cxnLst/>
              <a:rect l="l" t="t" r="r" b="b"/>
              <a:pathLst>
                <a:path w="16421100" h="29210">
                  <a:moveTo>
                    <a:pt x="16421100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16421100" y="28955"/>
                  </a:lnTo>
                  <a:lnTo>
                    <a:pt x="16421100" y="0"/>
                  </a:lnTo>
                  <a:close/>
                </a:path>
              </a:pathLst>
            </a:custGeom>
            <a:solidFill>
              <a:srgbClr val="04518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12195047" y="3736847"/>
            <a:ext cx="4963795" cy="4178935"/>
            <a:chOff x="12195047" y="3736847"/>
            <a:chExt cx="4963795" cy="417893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5047" y="3787139"/>
              <a:ext cx="4864608" cy="412851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96799" y="3736847"/>
              <a:ext cx="4661915" cy="392582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37361" y="599312"/>
            <a:ext cx="4823460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5"/>
              <a:t>What</a:t>
            </a:r>
            <a:r>
              <a:rPr dirty="0" sz="5600" spc="-125"/>
              <a:t> </a:t>
            </a:r>
            <a:r>
              <a:rPr dirty="0" sz="5600"/>
              <a:t>is</a:t>
            </a:r>
            <a:r>
              <a:rPr dirty="0" sz="5600" spc="-85"/>
              <a:t> </a:t>
            </a:r>
            <a:r>
              <a:rPr dirty="0" sz="5600" spc="-5"/>
              <a:t>Docker?</a:t>
            </a:r>
            <a:endParaRPr sz="5600"/>
          </a:p>
        </p:txBody>
      </p:sp>
      <p:grpSp>
        <p:nvGrpSpPr>
          <p:cNvPr id="9" name="object 9"/>
          <p:cNvGrpSpPr/>
          <p:nvPr/>
        </p:nvGrpSpPr>
        <p:grpSpPr>
          <a:xfrm>
            <a:off x="1182624" y="3810000"/>
            <a:ext cx="1137920" cy="619125"/>
            <a:chOff x="1182624" y="3810000"/>
            <a:chExt cx="1137920" cy="619125"/>
          </a:xfrm>
        </p:grpSpPr>
        <p:sp>
          <p:nvSpPr>
            <p:cNvPr id="10" name="object 10"/>
            <p:cNvSpPr/>
            <p:nvPr/>
          </p:nvSpPr>
          <p:spPr>
            <a:xfrm>
              <a:off x="1182624" y="3878580"/>
              <a:ext cx="1137920" cy="443230"/>
            </a:xfrm>
            <a:custGeom>
              <a:avLst/>
              <a:gdLst/>
              <a:ahLst/>
              <a:cxnLst/>
              <a:rect l="l" t="t" r="r" b="b"/>
              <a:pathLst>
                <a:path w="1137920" h="443229">
                  <a:moveTo>
                    <a:pt x="979169" y="0"/>
                  </a:moveTo>
                  <a:lnTo>
                    <a:pt x="0" y="0"/>
                  </a:lnTo>
                  <a:lnTo>
                    <a:pt x="0" y="443103"/>
                  </a:lnTo>
                  <a:lnTo>
                    <a:pt x="986789" y="443103"/>
                  </a:lnTo>
                  <a:lnTo>
                    <a:pt x="994409" y="435483"/>
                  </a:lnTo>
                  <a:lnTo>
                    <a:pt x="1002157" y="435483"/>
                  </a:lnTo>
                  <a:lnTo>
                    <a:pt x="1136523" y="229997"/>
                  </a:lnTo>
                  <a:lnTo>
                    <a:pt x="1137920" y="222504"/>
                  </a:lnTo>
                  <a:lnTo>
                    <a:pt x="1136523" y="216408"/>
                  </a:lnTo>
                  <a:lnTo>
                    <a:pt x="1132205" y="213995"/>
                  </a:lnTo>
                  <a:lnTo>
                    <a:pt x="1002157" y="15240"/>
                  </a:lnTo>
                  <a:lnTo>
                    <a:pt x="996442" y="9652"/>
                  </a:lnTo>
                  <a:lnTo>
                    <a:pt x="990600" y="4699"/>
                  </a:lnTo>
                  <a:lnTo>
                    <a:pt x="984884" y="1270"/>
                  </a:lnTo>
                  <a:lnTo>
                    <a:pt x="979169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2624" y="3810000"/>
              <a:ext cx="481584" cy="61874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182624" y="3810000"/>
              <a:ext cx="481330" cy="144780"/>
            </a:xfrm>
            <a:custGeom>
              <a:avLst/>
              <a:gdLst/>
              <a:ahLst/>
              <a:cxnLst/>
              <a:rect l="l" t="t" r="r" b="b"/>
              <a:pathLst>
                <a:path w="481330" h="144779">
                  <a:moveTo>
                    <a:pt x="240537" y="0"/>
                  </a:moveTo>
                  <a:lnTo>
                    <a:pt x="176656" y="2539"/>
                  </a:lnTo>
                  <a:lnTo>
                    <a:pt x="119125" y="9905"/>
                  </a:lnTo>
                  <a:lnTo>
                    <a:pt x="70472" y="21209"/>
                  </a:lnTo>
                  <a:lnTo>
                    <a:pt x="32854" y="35813"/>
                  </a:lnTo>
                  <a:lnTo>
                    <a:pt x="0" y="72389"/>
                  </a:lnTo>
                  <a:lnTo>
                    <a:pt x="8597" y="91694"/>
                  </a:lnTo>
                  <a:lnTo>
                    <a:pt x="70472" y="123571"/>
                  </a:lnTo>
                  <a:lnTo>
                    <a:pt x="119125" y="134874"/>
                  </a:lnTo>
                  <a:lnTo>
                    <a:pt x="176656" y="142239"/>
                  </a:lnTo>
                  <a:lnTo>
                    <a:pt x="240537" y="144779"/>
                  </a:lnTo>
                  <a:lnTo>
                    <a:pt x="304545" y="142239"/>
                  </a:lnTo>
                  <a:lnTo>
                    <a:pt x="362076" y="134874"/>
                  </a:lnTo>
                  <a:lnTo>
                    <a:pt x="410717" y="123571"/>
                  </a:lnTo>
                  <a:lnTo>
                    <a:pt x="448309" y="108965"/>
                  </a:lnTo>
                  <a:lnTo>
                    <a:pt x="481202" y="72389"/>
                  </a:lnTo>
                  <a:lnTo>
                    <a:pt x="472567" y="53086"/>
                  </a:lnTo>
                  <a:lnTo>
                    <a:pt x="410717" y="21209"/>
                  </a:lnTo>
                  <a:lnTo>
                    <a:pt x="362076" y="9905"/>
                  </a:lnTo>
                  <a:lnTo>
                    <a:pt x="304545" y="2539"/>
                  </a:lnTo>
                  <a:lnTo>
                    <a:pt x="240537" y="0"/>
                  </a:lnTo>
                  <a:close/>
                </a:path>
              </a:pathLst>
            </a:custGeom>
            <a:solidFill>
              <a:srgbClr val="07436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1252727" y="7778495"/>
            <a:ext cx="1139825" cy="611505"/>
            <a:chOff x="1252727" y="7778495"/>
            <a:chExt cx="1139825" cy="611505"/>
          </a:xfrm>
        </p:grpSpPr>
        <p:sp>
          <p:nvSpPr>
            <p:cNvPr id="14" name="object 14"/>
            <p:cNvSpPr/>
            <p:nvPr/>
          </p:nvSpPr>
          <p:spPr>
            <a:xfrm>
              <a:off x="1252727" y="7848599"/>
              <a:ext cx="1139825" cy="441959"/>
            </a:xfrm>
            <a:custGeom>
              <a:avLst/>
              <a:gdLst/>
              <a:ahLst/>
              <a:cxnLst/>
              <a:rect l="l" t="t" r="r" b="b"/>
              <a:pathLst>
                <a:path w="1139825" h="441959">
                  <a:moveTo>
                    <a:pt x="986535" y="0"/>
                  </a:moveTo>
                  <a:lnTo>
                    <a:pt x="7645" y="0"/>
                  </a:lnTo>
                  <a:lnTo>
                    <a:pt x="0" y="7619"/>
                  </a:lnTo>
                  <a:lnTo>
                    <a:pt x="0" y="434339"/>
                  </a:lnTo>
                  <a:lnTo>
                    <a:pt x="7645" y="441960"/>
                  </a:lnTo>
                  <a:lnTo>
                    <a:pt x="986535" y="441960"/>
                  </a:lnTo>
                  <a:lnTo>
                    <a:pt x="1001776" y="434339"/>
                  </a:lnTo>
                  <a:lnTo>
                    <a:pt x="1001776" y="426719"/>
                  </a:lnTo>
                  <a:lnTo>
                    <a:pt x="1139444" y="228600"/>
                  </a:lnTo>
                  <a:lnTo>
                    <a:pt x="1139444" y="205739"/>
                  </a:lnTo>
                  <a:lnTo>
                    <a:pt x="1001776" y="7619"/>
                  </a:lnTo>
                  <a:lnTo>
                    <a:pt x="986535" y="0"/>
                  </a:lnTo>
                  <a:close/>
                </a:path>
              </a:pathLst>
            </a:custGeom>
            <a:solidFill>
              <a:srgbClr val="16A99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2727" y="7778495"/>
              <a:ext cx="489203" cy="61112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252727" y="7778495"/>
              <a:ext cx="488950" cy="144780"/>
            </a:xfrm>
            <a:custGeom>
              <a:avLst/>
              <a:gdLst/>
              <a:ahLst/>
              <a:cxnLst/>
              <a:rect l="l" t="t" r="r" b="b"/>
              <a:pathLst>
                <a:path w="488950" h="144779">
                  <a:moveTo>
                    <a:pt x="244347" y="0"/>
                  </a:moveTo>
                  <a:lnTo>
                    <a:pt x="179450" y="2539"/>
                  </a:lnTo>
                  <a:lnTo>
                    <a:pt x="121031" y="9905"/>
                  </a:lnTo>
                  <a:lnTo>
                    <a:pt x="71628" y="21208"/>
                  </a:lnTo>
                  <a:lnTo>
                    <a:pt x="33400" y="35813"/>
                  </a:lnTo>
                  <a:lnTo>
                    <a:pt x="0" y="72389"/>
                  </a:lnTo>
                  <a:lnTo>
                    <a:pt x="8724" y="91693"/>
                  </a:lnTo>
                  <a:lnTo>
                    <a:pt x="71628" y="123570"/>
                  </a:lnTo>
                  <a:lnTo>
                    <a:pt x="121031" y="134873"/>
                  </a:lnTo>
                  <a:lnTo>
                    <a:pt x="179450" y="142239"/>
                  </a:lnTo>
                  <a:lnTo>
                    <a:pt x="244347" y="144779"/>
                  </a:lnTo>
                  <a:lnTo>
                    <a:pt x="309372" y="142239"/>
                  </a:lnTo>
                  <a:lnTo>
                    <a:pt x="367791" y="134873"/>
                  </a:lnTo>
                  <a:lnTo>
                    <a:pt x="417195" y="123570"/>
                  </a:lnTo>
                  <a:lnTo>
                    <a:pt x="455422" y="108965"/>
                  </a:lnTo>
                  <a:lnTo>
                    <a:pt x="488822" y="72389"/>
                  </a:lnTo>
                  <a:lnTo>
                    <a:pt x="480059" y="53085"/>
                  </a:lnTo>
                  <a:lnTo>
                    <a:pt x="417195" y="21208"/>
                  </a:lnTo>
                  <a:lnTo>
                    <a:pt x="367791" y="9905"/>
                  </a:lnTo>
                  <a:lnTo>
                    <a:pt x="309372" y="2539"/>
                  </a:lnTo>
                  <a:lnTo>
                    <a:pt x="244347" y="0"/>
                  </a:lnTo>
                  <a:close/>
                </a:path>
              </a:pathLst>
            </a:custGeom>
            <a:solidFill>
              <a:srgbClr val="0E7D6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1188719" y="5811011"/>
            <a:ext cx="1137920" cy="619125"/>
            <a:chOff x="1188719" y="5811011"/>
            <a:chExt cx="1137920" cy="619125"/>
          </a:xfrm>
        </p:grpSpPr>
        <p:sp>
          <p:nvSpPr>
            <p:cNvPr id="18" name="object 18"/>
            <p:cNvSpPr/>
            <p:nvPr/>
          </p:nvSpPr>
          <p:spPr>
            <a:xfrm>
              <a:off x="1188719" y="5879591"/>
              <a:ext cx="1137920" cy="443230"/>
            </a:xfrm>
            <a:custGeom>
              <a:avLst/>
              <a:gdLst/>
              <a:ahLst/>
              <a:cxnLst/>
              <a:rect l="l" t="t" r="r" b="b"/>
              <a:pathLst>
                <a:path w="1137920" h="443229">
                  <a:moveTo>
                    <a:pt x="979169" y="0"/>
                  </a:moveTo>
                  <a:lnTo>
                    <a:pt x="0" y="0"/>
                  </a:lnTo>
                  <a:lnTo>
                    <a:pt x="0" y="443103"/>
                  </a:lnTo>
                  <a:lnTo>
                    <a:pt x="986790" y="443103"/>
                  </a:lnTo>
                  <a:lnTo>
                    <a:pt x="994410" y="435483"/>
                  </a:lnTo>
                  <a:lnTo>
                    <a:pt x="1002157" y="435483"/>
                  </a:lnTo>
                  <a:lnTo>
                    <a:pt x="1136523" y="229997"/>
                  </a:lnTo>
                  <a:lnTo>
                    <a:pt x="1137920" y="222504"/>
                  </a:lnTo>
                  <a:lnTo>
                    <a:pt x="1136523" y="216408"/>
                  </a:lnTo>
                  <a:lnTo>
                    <a:pt x="1132205" y="213995"/>
                  </a:lnTo>
                  <a:lnTo>
                    <a:pt x="1002157" y="15240"/>
                  </a:lnTo>
                  <a:lnTo>
                    <a:pt x="996442" y="9652"/>
                  </a:lnTo>
                  <a:lnTo>
                    <a:pt x="990600" y="4699"/>
                  </a:lnTo>
                  <a:lnTo>
                    <a:pt x="984885" y="1270"/>
                  </a:lnTo>
                  <a:lnTo>
                    <a:pt x="979169" y="0"/>
                  </a:lnTo>
                  <a:close/>
                </a:path>
              </a:pathLst>
            </a:custGeom>
            <a:solidFill>
              <a:srgbClr val="22ACB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8719" y="5811011"/>
              <a:ext cx="483107" cy="61874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188719" y="5811011"/>
              <a:ext cx="483234" cy="144780"/>
            </a:xfrm>
            <a:custGeom>
              <a:avLst/>
              <a:gdLst/>
              <a:ahLst/>
              <a:cxnLst/>
              <a:rect l="l" t="t" r="r" b="b"/>
              <a:pathLst>
                <a:path w="483235" h="144779">
                  <a:moveTo>
                    <a:pt x="241427" y="0"/>
                  </a:moveTo>
                  <a:lnTo>
                    <a:pt x="177292" y="2539"/>
                  </a:lnTo>
                  <a:lnTo>
                    <a:pt x="119634" y="9905"/>
                  </a:lnTo>
                  <a:lnTo>
                    <a:pt x="70751" y="21209"/>
                  </a:lnTo>
                  <a:lnTo>
                    <a:pt x="32981" y="35813"/>
                  </a:lnTo>
                  <a:lnTo>
                    <a:pt x="0" y="72389"/>
                  </a:lnTo>
                  <a:lnTo>
                    <a:pt x="8623" y="91693"/>
                  </a:lnTo>
                  <a:lnTo>
                    <a:pt x="70751" y="123571"/>
                  </a:lnTo>
                  <a:lnTo>
                    <a:pt x="119634" y="134874"/>
                  </a:lnTo>
                  <a:lnTo>
                    <a:pt x="177292" y="142239"/>
                  </a:lnTo>
                  <a:lnTo>
                    <a:pt x="241427" y="144779"/>
                  </a:lnTo>
                  <a:lnTo>
                    <a:pt x="305689" y="142239"/>
                  </a:lnTo>
                  <a:lnTo>
                    <a:pt x="363347" y="134874"/>
                  </a:lnTo>
                  <a:lnTo>
                    <a:pt x="412242" y="123571"/>
                  </a:lnTo>
                  <a:lnTo>
                    <a:pt x="449961" y="108965"/>
                  </a:lnTo>
                  <a:lnTo>
                    <a:pt x="482981" y="72389"/>
                  </a:lnTo>
                  <a:lnTo>
                    <a:pt x="474344" y="53086"/>
                  </a:lnTo>
                  <a:lnTo>
                    <a:pt x="412242" y="21209"/>
                  </a:lnTo>
                  <a:lnTo>
                    <a:pt x="363347" y="9905"/>
                  </a:lnTo>
                  <a:lnTo>
                    <a:pt x="305689" y="2539"/>
                  </a:lnTo>
                  <a:lnTo>
                    <a:pt x="241427" y="0"/>
                  </a:lnTo>
                  <a:close/>
                </a:path>
              </a:pathLst>
            </a:custGeom>
            <a:solidFill>
              <a:srgbClr val="1D888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2471420" y="3781425"/>
            <a:ext cx="829119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40" b="1" i="1">
                <a:solidFill>
                  <a:srgbClr val="5F5F5F"/>
                </a:solidFill>
                <a:latin typeface="Calibri"/>
                <a:cs typeface="Calibri"/>
              </a:rPr>
              <a:t>Docker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is a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tool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designed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to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build, </a:t>
            </a:r>
            <a:r>
              <a:rPr dirty="0" sz="2400" spc="-60">
                <a:solidFill>
                  <a:srgbClr val="5F5F5F"/>
                </a:solidFill>
                <a:latin typeface="Calibri"/>
                <a:cs typeface="Calibri"/>
              </a:rPr>
              <a:t>deploy,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and run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applications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with </a:t>
            </a:r>
            <a:r>
              <a:rPr dirty="0" sz="2400" spc="-5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ease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 by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using</a:t>
            </a:r>
            <a:r>
              <a:rPr dirty="0" sz="2400" spc="-4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containers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471420" y="5695569"/>
            <a:ext cx="8908415" cy="26854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It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allows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 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developer, </a:t>
            </a:r>
            <a:r>
              <a:rPr dirty="0" sz="2400" spc="-5" b="1">
                <a:solidFill>
                  <a:srgbClr val="5F5F5F"/>
                </a:solidFill>
                <a:latin typeface="Calibri"/>
                <a:cs typeface="Calibri"/>
              </a:rPr>
              <a:t>packaging </a:t>
            </a:r>
            <a:r>
              <a:rPr dirty="0" sz="2400" b="1">
                <a:solidFill>
                  <a:srgbClr val="5F5F5F"/>
                </a:solidFill>
                <a:latin typeface="Calibri"/>
                <a:cs typeface="Calibri"/>
              </a:rPr>
              <a:t>of an </a:t>
            </a:r>
            <a:r>
              <a:rPr dirty="0" sz="2400" spc="-10" b="1">
                <a:solidFill>
                  <a:srgbClr val="5F5F5F"/>
                </a:solidFill>
                <a:latin typeface="Calibri"/>
                <a:cs typeface="Calibri"/>
              </a:rPr>
              <a:t>application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with all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of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dirty="0" sz="2400" spc="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requirements</a:t>
            </a:r>
            <a:r>
              <a:rPr dirty="0" sz="2400" spc="-6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such</a:t>
            </a:r>
            <a:r>
              <a:rPr dirty="0" sz="2400" spc="-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as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5F5F5F"/>
                </a:solidFill>
                <a:latin typeface="Calibri"/>
                <a:cs typeface="Calibri"/>
              </a:rPr>
              <a:t>libraries</a:t>
            </a:r>
            <a:r>
              <a:rPr dirty="0" sz="2400" spc="-45" b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5F5F5F"/>
                </a:solidFill>
                <a:latin typeface="Calibri"/>
                <a:cs typeface="Calibri"/>
              </a:rPr>
              <a:t>and</a:t>
            </a:r>
            <a:r>
              <a:rPr dirty="0" sz="2400" spc="-15" b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5F5F5F"/>
                </a:solidFill>
                <a:latin typeface="Calibri"/>
                <a:cs typeface="Calibri"/>
              </a:rPr>
              <a:t>other</a:t>
            </a:r>
            <a:r>
              <a:rPr dirty="0" sz="2400" spc="5" b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5F5F5F"/>
                </a:solidFill>
                <a:latin typeface="Calibri"/>
                <a:cs typeface="Calibri"/>
              </a:rPr>
              <a:t>dependencies</a:t>
            </a:r>
            <a:r>
              <a:rPr dirty="0" sz="2400" spc="-40" b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and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ship</a:t>
            </a:r>
            <a:r>
              <a:rPr dirty="0" sz="2400" spc="-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it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all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as </a:t>
            </a:r>
            <a:r>
              <a:rPr dirty="0" sz="2400" spc="-5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one</a:t>
            </a:r>
            <a:r>
              <a:rPr dirty="0" sz="2400" spc="-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package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950">
              <a:latin typeface="Calibri"/>
              <a:cs typeface="Calibri"/>
            </a:endParaRPr>
          </a:p>
          <a:p>
            <a:pPr marL="38100" marR="299720">
              <a:lnSpc>
                <a:spcPct val="100000"/>
              </a:lnSpc>
            </a:pP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It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ensures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that your application </a:t>
            </a:r>
            <a:r>
              <a:rPr dirty="0" sz="2400" spc="-10" b="1">
                <a:solidFill>
                  <a:srgbClr val="5F5F5F"/>
                </a:solidFill>
                <a:latin typeface="Calibri"/>
                <a:cs typeface="Calibri"/>
              </a:rPr>
              <a:t>works </a:t>
            </a:r>
            <a:r>
              <a:rPr dirty="0" sz="2400" spc="-5" b="1">
                <a:solidFill>
                  <a:srgbClr val="5F5F5F"/>
                </a:solidFill>
                <a:latin typeface="Calibri"/>
                <a:cs typeface="Calibri"/>
              </a:rPr>
              <a:t>seamlessly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in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any 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environment </a:t>
            </a:r>
            <a:r>
              <a:rPr dirty="0" sz="2400" spc="-5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(Development,</a:t>
            </a:r>
            <a:r>
              <a:rPr dirty="0" sz="2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60">
                <a:solidFill>
                  <a:srgbClr val="5F5F5F"/>
                </a:solidFill>
                <a:latin typeface="Calibri"/>
                <a:cs typeface="Calibri"/>
              </a:rPr>
              <a:t>Test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or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Production</a:t>
            </a:r>
            <a:r>
              <a:rPr dirty="0" sz="2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environment)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956303" y="2314955"/>
            <a:ext cx="10375265" cy="679450"/>
          </a:xfrm>
          <a:custGeom>
            <a:avLst/>
            <a:gdLst/>
            <a:ahLst/>
            <a:cxnLst/>
            <a:rect l="l" t="t" r="r" b="b"/>
            <a:pathLst>
              <a:path w="10375265" h="679450">
                <a:moveTo>
                  <a:pt x="10261600" y="0"/>
                </a:moveTo>
                <a:lnTo>
                  <a:pt x="113284" y="0"/>
                </a:lnTo>
                <a:lnTo>
                  <a:pt x="69215" y="8890"/>
                </a:lnTo>
                <a:lnTo>
                  <a:pt x="33147" y="33147"/>
                </a:lnTo>
                <a:lnTo>
                  <a:pt x="8890" y="69088"/>
                </a:lnTo>
                <a:lnTo>
                  <a:pt x="0" y="113284"/>
                </a:lnTo>
                <a:lnTo>
                  <a:pt x="0" y="566039"/>
                </a:lnTo>
                <a:lnTo>
                  <a:pt x="8890" y="610235"/>
                </a:lnTo>
                <a:lnTo>
                  <a:pt x="33147" y="646176"/>
                </a:lnTo>
                <a:lnTo>
                  <a:pt x="69215" y="670433"/>
                </a:lnTo>
                <a:lnTo>
                  <a:pt x="113284" y="679323"/>
                </a:lnTo>
                <a:lnTo>
                  <a:pt x="10261600" y="679323"/>
                </a:lnTo>
                <a:lnTo>
                  <a:pt x="10305669" y="670433"/>
                </a:lnTo>
                <a:lnTo>
                  <a:pt x="10341737" y="646176"/>
                </a:lnTo>
                <a:lnTo>
                  <a:pt x="10365994" y="610235"/>
                </a:lnTo>
                <a:lnTo>
                  <a:pt x="10374884" y="566039"/>
                </a:lnTo>
                <a:lnTo>
                  <a:pt x="10374884" y="113284"/>
                </a:lnTo>
                <a:lnTo>
                  <a:pt x="10365994" y="69088"/>
                </a:lnTo>
                <a:lnTo>
                  <a:pt x="10341737" y="33147"/>
                </a:lnTo>
                <a:lnTo>
                  <a:pt x="10305669" y="8890"/>
                </a:lnTo>
                <a:lnTo>
                  <a:pt x="1026160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5940044" y="2420873"/>
            <a:ext cx="63639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 b="1">
                <a:solidFill>
                  <a:srgbClr val="FFFFFF"/>
                </a:solidFill>
                <a:latin typeface="Calibri"/>
                <a:cs typeface="Calibri"/>
              </a:rPr>
              <a:t>“BUILD,</a:t>
            </a:r>
            <a:r>
              <a:rPr dirty="0" sz="2400" spc="-7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SHIP</a:t>
            </a:r>
            <a:r>
              <a:rPr dirty="0" sz="24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dirty="0" sz="2400" spc="-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RUN</a:t>
            </a:r>
            <a:r>
              <a:rPr dirty="0" sz="2400" spc="-8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ANY</a:t>
            </a:r>
            <a:r>
              <a:rPr dirty="0" sz="2400" spc="-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 b="1">
                <a:solidFill>
                  <a:srgbClr val="FFFFFF"/>
                </a:solidFill>
                <a:latin typeface="Calibri"/>
                <a:cs typeface="Calibri"/>
              </a:rPr>
              <a:t>SOFTWARE</a:t>
            </a:r>
            <a:r>
              <a:rPr dirty="0" sz="2400" spc="-7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ANY</a:t>
            </a:r>
            <a:r>
              <a:rPr dirty="0" sz="2400" spc="-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Calibri"/>
                <a:cs typeface="Calibri"/>
              </a:rPr>
              <a:t>WHERE”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046988" y="9441178"/>
            <a:ext cx="2303145" cy="818515"/>
            <a:chOff x="1046988" y="9441178"/>
            <a:chExt cx="2303145" cy="818515"/>
          </a:xfrm>
        </p:grpSpPr>
        <p:sp>
          <p:nvSpPr>
            <p:cNvPr id="26" name="object 26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2276856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2276856" y="792480"/>
                  </a:lnTo>
                  <a:lnTo>
                    <a:pt x="2276856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0" y="792480"/>
                  </a:moveTo>
                  <a:lnTo>
                    <a:pt x="2276856" y="792480"/>
                  </a:lnTo>
                  <a:lnTo>
                    <a:pt x="2276856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25907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35804" y="4552264"/>
            <a:ext cx="9195435" cy="11233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Terminologies</a:t>
            </a:r>
            <a:r>
              <a:rPr dirty="0" spc="-130"/>
              <a:t> </a:t>
            </a:r>
            <a:r>
              <a:rPr dirty="0" spc="-5"/>
              <a:t>in</a:t>
            </a:r>
            <a:r>
              <a:rPr dirty="0" spc="-105"/>
              <a:t> </a:t>
            </a:r>
            <a:r>
              <a:rPr dirty="0" spc="-5"/>
              <a:t>Docker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5736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16421100" y="0"/>
                </a:moveTo>
                <a:lnTo>
                  <a:pt x="0" y="0"/>
                </a:lnTo>
                <a:lnTo>
                  <a:pt x="0" y="28955"/>
                </a:lnTo>
                <a:lnTo>
                  <a:pt x="16421100" y="28955"/>
                </a:lnTo>
                <a:lnTo>
                  <a:pt x="1642110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279506" y="4207001"/>
            <a:ext cx="1034415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5">
                <a:solidFill>
                  <a:srgbClr val="5F5F5F"/>
                </a:solidFill>
                <a:latin typeface="Calibri"/>
                <a:cs typeface="Calibri"/>
              </a:rPr>
              <a:t>Im</a:t>
            </a:r>
            <a:r>
              <a:rPr dirty="0" sz="3200">
                <a:solidFill>
                  <a:srgbClr val="5F5F5F"/>
                </a:solidFill>
                <a:latin typeface="Calibri"/>
                <a:cs typeface="Calibri"/>
              </a:rPr>
              <a:t>a</a:t>
            </a:r>
            <a:r>
              <a:rPr dirty="0" sz="3200" spc="-60">
                <a:solidFill>
                  <a:srgbClr val="5F5F5F"/>
                </a:solidFill>
                <a:latin typeface="Calibri"/>
                <a:cs typeface="Calibri"/>
              </a:rPr>
              <a:t>g</a:t>
            </a:r>
            <a:r>
              <a:rPr dirty="0" sz="3200">
                <a:solidFill>
                  <a:srgbClr val="5F5F5F"/>
                </a:solidFill>
                <a:latin typeface="Calibri"/>
                <a:cs typeface="Calibri"/>
              </a:rPr>
              <a:t>e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343911" y="4873752"/>
            <a:ext cx="13582015" cy="1122045"/>
            <a:chOff x="2343911" y="4873752"/>
            <a:chExt cx="13582015" cy="11220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53055" y="4882896"/>
              <a:ext cx="13572744" cy="111251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00472" y="5109972"/>
              <a:ext cx="7679435" cy="74218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343911" y="4873752"/>
              <a:ext cx="13507085" cy="1037590"/>
            </a:xfrm>
            <a:custGeom>
              <a:avLst/>
              <a:gdLst/>
              <a:ahLst/>
              <a:cxnLst/>
              <a:rect l="l" t="t" r="r" b="b"/>
              <a:pathLst>
                <a:path w="13507085" h="1037589">
                  <a:moveTo>
                    <a:pt x="13506704" y="0"/>
                  </a:moveTo>
                  <a:lnTo>
                    <a:pt x="0" y="0"/>
                  </a:lnTo>
                  <a:lnTo>
                    <a:pt x="0" y="1037463"/>
                  </a:lnTo>
                  <a:lnTo>
                    <a:pt x="12678283" y="1037463"/>
                  </a:lnTo>
                  <a:lnTo>
                    <a:pt x="135067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7696200" y="1912620"/>
            <a:ext cx="4215765" cy="2567940"/>
            <a:chOff x="7696200" y="1912620"/>
            <a:chExt cx="4215765" cy="256794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24644" y="1912620"/>
              <a:ext cx="2186940" cy="218694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56319" y="2790444"/>
              <a:ext cx="2685287" cy="169011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03791" y="2785872"/>
              <a:ext cx="2392679" cy="139750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96200" y="2894076"/>
              <a:ext cx="1459992" cy="31089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89491" y="2971800"/>
              <a:ext cx="76200" cy="1143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740396" y="3009899"/>
              <a:ext cx="1263650" cy="38100"/>
            </a:xfrm>
            <a:custGeom>
              <a:avLst/>
              <a:gdLst/>
              <a:ahLst/>
              <a:cxnLst/>
              <a:rect l="l" t="t" r="r" b="b"/>
              <a:pathLst>
                <a:path w="1263650" h="38100">
                  <a:moveTo>
                    <a:pt x="1149121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1149121" y="38100"/>
                  </a:lnTo>
                  <a:lnTo>
                    <a:pt x="1149121" y="0"/>
                  </a:lnTo>
                  <a:close/>
                </a:path>
                <a:path w="1263650" h="38100">
                  <a:moveTo>
                    <a:pt x="1263396" y="19050"/>
                  </a:moveTo>
                  <a:lnTo>
                    <a:pt x="1225296" y="0"/>
                  </a:lnTo>
                  <a:lnTo>
                    <a:pt x="1168146" y="0"/>
                  </a:lnTo>
                  <a:lnTo>
                    <a:pt x="1168146" y="38100"/>
                  </a:lnTo>
                  <a:lnTo>
                    <a:pt x="1225296" y="38100"/>
                  </a:lnTo>
                  <a:lnTo>
                    <a:pt x="1263396" y="19050"/>
                  </a:lnTo>
                  <a:close/>
                </a:path>
              </a:pathLst>
            </a:custGeom>
            <a:solidFill>
              <a:srgbClr val="00759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5479160" y="5158816"/>
            <a:ext cx="717486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Docker</a:t>
            </a:r>
            <a:r>
              <a:rPr dirty="0" sz="2400" spc="-9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file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is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 the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5F5F5F"/>
                </a:solidFill>
                <a:latin typeface="Calibri"/>
                <a:cs typeface="Calibri"/>
              </a:rPr>
              <a:t>basic</a:t>
            </a:r>
            <a:r>
              <a:rPr dirty="0" sz="2400" spc="-40" b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5F5F5F"/>
                </a:solidFill>
                <a:latin typeface="Calibri"/>
                <a:cs typeface="Calibri"/>
              </a:rPr>
              <a:t>building</a:t>
            </a:r>
            <a:r>
              <a:rPr dirty="0" sz="2400" spc="-30" b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5F5F5F"/>
                </a:solidFill>
                <a:latin typeface="Calibri"/>
                <a:cs typeface="Calibri"/>
              </a:rPr>
              <a:t>block</a:t>
            </a:r>
            <a:r>
              <a:rPr dirty="0" sz="2400" spc="-95" b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of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 Docker</a:t>
            </a:r>
            <a:r>
              <a:rPr dirty="0" sz="2400" spc="-8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containers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008632" y="4622291"/>
            <a:ext cx="13696315" cy="2889885"/>
            <a:chOff x="2008632" y="4622291"/>
            <a:chExt cx="13696315" cy="2889885"/>
          </a:xfrm>
        </p:grpSpPr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08632" y="4622291"/>
              <a:ext cx="1693164" cy="155295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089404" y="4701539"/>
              <a:ext cx="1536065" cy="1398905"/>
            </a:xfrm>
            <a:custGeom>
              <a:avLst/>
              <a:gdLst/>
              <a:ahLst/>
              <a:cxnLst/>
              <a:rect l="l" t="t" r="r" b="b"/>
              <a:pathLst>
                <a:path w="1536064" h="1398904">
                  <a:moveTo>
                    <a:pt x="1535683" y="0"/>
                  </a:moveTo>
                  <a:lnTo>
                    <a:pt x="0" y="0"/>
                  </a:lnTo>
                  <a:lnTo>
                    <a:pt x="0" y="1398524"/>
                  </a:lnTo>
                  <a:lnTo>
                    <a:pt x="1535683" y="1398524"/>
                  </a:lnTo>
                  <a:lnTo>
                    <a:pt x="15356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282952" y="5394959"/>
              <a:ext cx="1150620" cy="530225"/>
            </a:xfrm>
            <a:custGeom>
              <a:avLst/>
              <a:gdLst/>
              <a:ahLst/>
              <a:cxnLst/>
              <a:rect l="l" t="t" r="r" b="b"/>
              <a:pathLst>
                <a:path w="1150620" h="530225">
                  <a:moveTo>
                    <a:pt x="1150620" y="0"/>
                  </a:moveTo>
                  <a:lnTo>
                    <a:pt x="0" y="0"/>
                  </a:lnTo>
                  <a:lnTo>
                    <a:pt x="0" y="529844"/>
                  </a:lnTo>
                  <a:lnTo>
                    <a:pt x="1150620" y="529844"/>
                  </a:lnTo>
                  <a:lnTo>
                    <a:pt x="1150620" y="0"/>
                  </a:lnTo>
                  <a:close/>
                </a:path>
              </a:pathLst>
            </a:custGeom>
            <a:solidFill>
              <a:srgbClr val="536F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282952" y="4878323"/>
              <a:ext cx="1150620" cy="516890"/>
            </a:xfrm>
            <a:custGeom>
              <a:avLst/>
              <a:gdLst/>
              <a:ahLst/>
              <a:cxnLst/>
              <a:rect l="l" t="t" r="r" b="b"/>
              <a:pathLst>
                <a:path w="1150620" h="516889">
                  <a:moveTo>
                    <a:pt x="1150620" y="0"/>
                  </a:moveTo>
                  <a:lnTo>
                    <a:pt x="0" y="0"/>
                  </a:lnTo>
                  <a:lnTo>
                    <a:pt x="0" y="516381"/>
                  </a:lnTo>
                  <a:lnTo>
                    <a:pt x="1150620" y="516381"/>
                  </a:lnTo>
                  <a:lnTo>
                    <a:pt x="1150620" y="0"/>
                  </a:lnTo>
                  <a:close/>
                </a:path>
              </a:pathLst>
            </a:custGeom>
            <a:solidFill>
              <a:srgbClr val="47617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15312" y="6396227"/>
              <a:ext cx="13584936" cy="111556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38144" y="6670547"/>
              <a:ext cx="11020044" cy="74218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194560" y="6387083"/>
              <a:ext cx="13510260" cy="1040765"/>
            </a:xfrm>
            <a:custGeom>
              <a:avLst/>
              <a:gdLst/>
              <a:ahLst/>
              <a:cxnLst/>
              <a:rect l="l" t="t" r="r" b="b"/>
              <a:pathLst>
                <a:path w="13510260" h="1040765">
                  <a:moveTo>
                    <a:pt x="13510260" y="0"/>
                  </a:moveTo>
                  <a:lnTo>
                    <a:pt x="0" y="0"/>
                  </a:lnTo>
                  <a:lnTo>
                    <a:pt x="824610" y="1040383"/>
                  </a:lnTo>
                  <a:lnTo>
                    <a:pt x="13510260" y="1040383"/>
                  </a:lnTo>
                  <a:lnTo>
                    <a:pt x="135102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3707129" y="6720078"/>
            <a:ext cx="104870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Docker</a:t>
            </a:r>
            <a:r>
              <a:rPr dirty="0" sz="2400" spc="-8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file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is</a:t>
            </a:r>
            <a:r>
              <a:rPr dirty="0" sz="2400" spc="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</a:t>
            </a:r>
            <a:r>
              <a:rPr dirty="0" sz="2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file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with</a:t>
            </a:r>
            <a:r>
              <a:rPr dirty="0" sz="2400" spc="-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5F5F5F"/>
                </a:solidFill>
                <a:latin typeface="Calibri"/>
                <a:cs typeface="Calibri"/>
              </a:rPr>
              <a:t>a set</a:t>
            </a:r>
            <a:r>
              <a:rPr dirty="0" sz="2400" spc="-10" b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5F5F5F"/>
                </a:solidFill>
                <a:latin typeface="Calibri"/>
                <a:cs typeface="Calibri"/>
              </a:rPr>
              <a:t>of</a:t>
            </a:r>
            <a:r>
              <a:rPr dirty="0" sz="2400" spc="-30" b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 b="1">
                <a:solidFill>
                  <a:srgbClr val="5F5F5F"/>
                </a:solidFill>
                <a:latin typeface="Calibri"/>
                <a:cs typeface="Calibri"/>
              </a:rPr>
              <a:t>instructions</a:t>
            </a:r>
            <a:r>
              <a:rPr dirty="0" sz="2400" spc="40" b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and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forms</a:t>
            </a:r>
            <a:r>
              <a:rPr dirty="0" sz="2400" spc="-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base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35">
                <a:solidFill>
                  <a:srgbClr val="5F5F5F"/>
                </a:solidFill>
                <a:latin typeface="Calibri"/>
                <a:cs typeface="Calibri"/>
              </a:rPr>
              <a:t>for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35">
                <a:solidFill>
                  <a:srgbClr val="5F5F5F"/>
                </a:solidFill>
                <a:latin typeface="Calibri"/>
                <a:cs typeface="Calibri"/>
              </a:rPr>
              <a:t>any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Docker</a:t>
            </a:r>
            <a:r>
              <a:rPr dirty="0" sz="2400" spc="-9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572511" y="6121908"/>
            <a:ext cx="13702665" cy="2897505"/>
            <a:chOff x="2572511" y="6121908"/>
            <a:chExt cx="13702665" cy="2897505"/>
          </a:xfrm>
        </p:grpSpPr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601443" y="6121908"/>
              <a:ext cx="1673352" cy="153466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4682216" y="6201156"/>
              <a:ext cx="1516380" cy="1380490"/>
            </a:xfrm>
            <a:custGeom>
              <a:avLst/>
              <a:gdLst/>
              <a:ahLst/>
              <a:cxnLst/>
              <a:rect l="l" t="t" r="r" b="b"/>
              <a:pathLst>
                <a:path w="1516380" h="1380490">
                  <a:moveTo>
                    <a:pt x="1516380" y="0"/>
                  </a:moveTo>
                  <a:lnTo>
                    <a:pt x="0" y="0"/>
                  </a:lnTo>
                  <a:lnTo>
                    <a:pt x="0" y="1380363"/>
                  </a:lnTo>
                  <a:lnTo>
                    <a:pt x="1516380" y="1380363"/>
                  </a:lnTo>
                  <a:lnTo>
                    <a:pt x="15163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4872716" y="6859524"/>
              <a:ext cx="1135380" cy="549910"/>
            </a:xfrm>
            <a:custGeom>
              <a:avLst/>
              <a:gdLst/>
              <a:ahLst/>
              <a:cxnLst/>
              <a:rect l="l" t="t" r="r" b="b"/>
              <a:pathLst>
                <a:path w="1135380" h="549909">
                  <a:moveTo>
                    <a:pt x="1135380" y="0"/>
                  </a:moveTo>
                  <a:lnTo>
                    <a:pt x="0" y="0"/>
                  </a:lnTo>
                  <a:lnTo>
                    <a:pt x="0" y="549782"/>
                  </a:lnTo>
                  <a:lnTo>
                    <a:pt x="1135380" y="549782"/>
                  </a:lnTo>
                  <a:lnTo>
                    <a:pt x="1135380" y="0"/>
                  </a:lnTo>
                  <a:close/>
                </a:path>
              </a:pathLst>
            </a:custGeom>
            <a:solidFill>
              <a:srgbClr val="5AB9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4872716" y="6373368"/>
              <a:ext cx="1135380" cy="486409"/>
            </a:xfrm>
            <a:custGeom>
              <a:avLst/>
              <a:gdLst/>
              <a:ahLst/>
              <a:cxnLst/>
              <a:rect l="l" t="t" r="r" b="b"/>
              <a:pathLst>
                <a:path w="1135380" h="486409">
                  <a:moveTo>
                    <a:pt x="1135380" y="0"/>
                  </a:moveTo>
                  <a:lnTo>
                    <a:pt x="0" y="0"/>
                  </a:lnTo>
                  <a:lnTo>
                    <a:pt x="0" y="485901"/>
                  </a:lnTo>
                  <a:lnTo>
                    <a:pt x="1135380" y="485901"/>
                  </a:lnTo>
                  <a:lnTo>
                    <a:pt x="1135380" y="0"/>
                  </a:lnTo>
                  <a:close/>
                </a:path>
              </a:pathLst>
            </a:custGeom>
            <a:solidFill>
              <a:srgbClr val="46A3D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81655" y="7909560"/>
              <a:ext cx="11833860" cy="110947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83151" y="7845552"/>
              <a:ext cx="11961875" cy="110794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2572511" y="7900416"/>
              <a:ext cx="11768455" cy="1035050"/>
            </a:xfrm>
            <a:custGeom>
              <a:avLst/>
              <a:gdLst/>
              <a:ahLst/>
              <a:cxnLst/>
              <a:rect l="l" t="t" r="r" b="b"/>
              <a:pathLst>
                <a:path w="11768455" h="1035050">
                  <a:moveTo>
                    <a:pt x="11768201" y="0"/>
                  </a:moveTo>
                  <a:lnTo>
                    <a:pt x="0" y="0"/>
                  </a:lnTo>
                  <a:lnTo>
                    <a:pt x="0" y="1034541"/>
                  </a:lnTo>
                  <a:lnTo>
                    <a:pt x="11046460" y="1034541"/>
                  </a:lnTo>
                  <a:lnTo>
                    <a:pt x="117682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4061586" y="7895970"/>
            <a:ext cx="979868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11480" marR="5080" indent="-399415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Every</a:t>
            </a:r>
            <a:r>
              <a:rPr dirty="0" sz="2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time,</a:t>
            </a:r>
            <a:r>
              <a:rPr dirty="0" sz="2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5F5F5F"/>
                </a:solidFill>
                <a:latin typeface="Calibri"/>
                <a:cs typeface="Calibri"/>
              </a:rPr>
              <a:t>base</a:t>
            </a:r>
            <a:r>
              <a:rPr dirty="0" sz="2400" spc="10" b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5F5F5F"/>
                </a:solidFill>
                <a:latin typeface="Calibri"/>
                <a:cs typeface="Calibri"/>
              </a:rPr>
              <a:t>image</a:t>
            </a:r>
            <a:r>
              <a:rPr dirty="0" sz="2400" spc="-60" b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is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 going</a:t>
            </a:r>
            <a:r>
              <a:rPr dirty="0" sz="2400" spc="-5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to</a:t>
            </a:r>
            <a:r>
              <a:rPr dirty="0" sz="2400" spc="-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5F5F5F"/>
                </a:solidFill>
                <a:latin typeface="Calibri"/>
                <a:cs typeface="Calibri"/>
              </a:rPr>
              <a:t>be</a:t>
            </a:r>
            <a:r>
              <a:rPr dirty="0" sz="2400" spc="5" b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5F5F5F"/>
                </a:solidFill>
                <a:latin typeface="Calibri"/>
                <a:cs typeface="Calibri"/>
              </a:rPr>
              <a:t>based</a:t>
            </a:r>
            <a:r>
              <a:rPr dirty="0" sz="2400" spc="-20" b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5F5F5F"/>
                </a:solidFill>
                <a:latin typeface="Calibri"/>
                <a:cs typeface="Calibri"/>
              </a:rPr>
              <a:t>upon</a:t>
            </a:r>
            <a:r>
              <a:rPr dirty="0" sz="2400" spc="-15" b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5F5F5F"/>
                </a:solidFill>
                <a:latin typeface="Calibri"/>
                <a:cs typeface="Calibri"/>
              </a:rPr>
              <a:t>another</a:t>
            </a:r>
            <a:r>
              <a:rPr dirty="0" sz="2400" spc="-30" b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5F5F5F"/>
                </a:solidFill>
                <a:latin typeface="Calibri"/>
                <a:cs typeface="Calibri"/>
              </a:rPr>
              <a:t>image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.</a:t>
            </a:r>
            <a:r>
              <a:rPr dirty="0" sz="2400" spc="-8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10">
                <a:solidFill>
                  <a:srgbClr val="5F5F5F"/>
                </a:solidFill>
                <a:latin typeface="Calibri"/>
                <a:cs typeface="Calibri"/>
              </a:rPr>
              <a:t>You</a:t>
            </a:r>
            <a:r>
              <a:rPr dirty="0" sz="2400" spc="-6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are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going </a:t>
            </a:r>
            <a:r>
              <a:rPr dirty="0" sz="2400" spc="-5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to</a:t>
            </a:r>
            <a:r>
              <a:rPr dirty="0" sz="2400" spc="-5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pick</a:t>
            </a:r>
            <a:r>
              <a:rPr dirty="0" sz="2400" spc="-4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up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base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image</a:t>
            </a:r>
            <a:r>
              <a:rPr dirty="0" sz="2400" spc="-5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and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build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your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application</a:t>
            </a:r>
            <a:r>
              <a:rPr dirty="0" sz="2400" spc="-6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on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 that</a:t>
            </a:r>
            <a:r>
              <a:rPr dirty="0" sz="2400" spc="-4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026920" y="7604759"/>
            <a:ext cx="1655445" cy="1524000"/>
            <a:chOff x="2026920" y="7604759"/>
            <a:chExt cx="1655445" cy="1524000"/>
          </a:xfrm>
        </p:grpSpPr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26920" y="7604759"/>
              <a:ext cx="1655063" cy="1523999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2107692" y="7684007"/>
              <a:ext cx="1497965" cy="1370330"/>
            </a:xfrm>
            <a:custGeom>
              <a:avLst/>
              <a:gdLst/>
              <a:ahLst/>
              <a:cxnLst/>
              <a:rect l="l" t="t" r="r" b="b"/>
              <a:pathLst>
                <a:path w="1497964" h="1370329">
                  <a:moveTo>
                    <a:pt x="1497583" y="0"/>
                  </a:moveTo>
                  <a:lnTo>
                    <a:pt x="0" y="0"/>
                  </a:lnTo>
                  <a:lnTo>
                    <a:pt x="0" y="1369822"/>
                  </a:lnTo>
                  <a:lnTo>
                    <a:pt x="1497583" y="1369822"/>
                  </a:lnTo>
                  <a:lnTo>
                    <a:pt x="14975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2293620" y="8365235"/>
              <a:ext cx="1127760" cy="516890"/>
            </a:xfrm>
            <a:custGeom>
              <a:avLst/>
              <a:gdLst/>
              <a:ahLst/>
              <a:cxnLst/>
              <a:rect l="l" t="t" r="r" b="b"/>
              <a:pathLst>
                <a:path w="1127760" h="516890">
                  <a:moveTo>
                    <a:pt x="1127759" y="0"/>
                  </a:moveTo>
                  <a:lnTo>
                    <a:pt x="0" y="0"/>
                  </a:lnTo>
                  <a:lnTo>
                    <a:pt x="0" y="516381"/>
                  </a:lnTo>
                  <a:lnTo>
                    <a:pt x="1127759" y="516381"/>
                  </a:lnTo>
                  <a:lnTo>
                    <a:pt x="1127759" y="0"/>
                  </a:lnTo>
                  <a:close/>
                </a:path>
              </a:pathLst>
            </a:custGeom>
            <a:solidFill>
              <a:srgbClr val="F46F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293620" y="7857743"/>
              <a:ext cx="1127760" cy="507365"/>
            </a:xfrm>
            <a:custGeom>
              <a:avLst/>
              <a:gdLst/>
              <a:ahLst/>
              <a:cxnLst/>
              <a:rect l="l" t="t" r="r" b="b"/>
              <a:pathLst>
                <a:path w="1127760" h="507365">
                  <a:moveTo>
                    <a:pt x="1127759" y="0"/>
                  </a:moveTo>
                  <a:lnTo>
                    <a:pt x="0" y="0"/>
                  </a:lnTo>
                  <a:lnTo>
                    <a:pt x="0" y="506983"/>
                  </a:lnTo>
                  <a:lnTo>
                    <a:pt x="1127759" y="506983"/>
                  </a:lnTo>
                  <a:lnTo>
                    <a:pt x="1127759" y="0"/>
                  </a:lnTo>
                  <a:close/>
                </a:path>
              </a:pathLst>
            </a:custGeom>
            <a:solidFill>
              <a:srgbClr val="F05F6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2089404" y="4701540"/>
            <a:ext cx="1536065" cy="1398905"/>
          </a:xfrm>
          <a:prstGeom prst="rect">
            <a:avLst/>
          </a:prstGeom>
        </p:spPr>
        <p:txBody>
          <a:bodyPr wrap="square" lIns="0" tIns="366395" rIns="0" bIns="0" rtlCol="0" vert="horz">
            <a:spAutoFit/>
          </a:bodyPr>
          <a:lstStyle/>
          <a:p>
            <a:pPr marL="483234">
              <a:lnSpc>
                <a:spcPct val="100000"/>
              </a:lnSpc>
              <a:spcBef>
                <a:spcPts val="2885"/>
              </a:spcBef>
            </a:pPr>
            <a:r>
              <a:rPr dirty="0" sz="3800" b="1">
                <a:solidFill>
                  <a:srgbClr val="FFFFFF"/>
                </a:solidFill>
                <a:latin typeface="Calibri"/>
                <a:cs typeface="Calibri"/>
              </a:rPr>
              <a:t>01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682215" y="6201155"/>
            <a:ext cx="1516380" cy="1380490"/>
          </a:xfrm>
          <a:prstGeom prst="rect">
            <a:avLst/>
          </a:prstGeom>
        </p:spPr>
        <p:txBody>
          <a:bodyPr wrap="square" lIns="0" tIns="292100" rIns="0" bIns="0" rtlCol="0" vert="horz">
            <a:spAutoFit/>
          </a:bodyPr>
          <a:lstStyle/>
          <a:p>
            <a:pPr marL="466090">
              <a:lnSpc>
                <a:spcPct val="100000"/>
              </a:lnSpc>
              <a:spcBef>
                <a:spcPts val="2300"/>
              </a:spcBef>
            </a:pPr>
            <a:r>
              <a:rPr dirty="0" sz="3800" spc="5" b="1">
                <a:solidFill>
                  <a:srgbClr val="FFFFFF"/>
                </a:solidFill>
                <a:latin typeface="Calibri"/>
                <a:cs typeface="Calibri"/>
              </a:rPr>
              <a:t>02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107692" y="7684007"/>
            <a:ext cx="1497965" cy="1370330"/>
          </a:xfrm>
          <a:prstGeom prst="rect">
            <a:avLst/>
          </a:prstGeom>
        </p:spPr>
        <p:txBody>
          <a:bodyPr wrap="square" lIns="0" tIns="285115" rIns="0" bIns="0" rtlCol="0" vert="horz">
            <a:spAutoFit/>
          </a:bodyPr>
          <a:lstStyle/>
          <a:p>
            <a:pPr marL="440055">
              <a:lnSpc>
                <a:spcPct val="100000"/>
              </a:lnSpc>
              <a:spcBef>
                <a:spcPts val="2245"/>
              </a:spcBef>
            </a:pPr>
            <a:r>
              <a:rPr dirty="0" sz="3800" b="1">
                <a:solidFill>
                  <a:srgbClr val="FFFFFF"/>
                </a:solidFill>
                <a:latin typeface="Calibri"/>
                <a:cs typeface="Calibri"/>
              </a:rPr>
              <a:t>03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xfrm>
            <a:off x="937361" y="599312"/>
            <a:ext cx="3137535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5"/>
              <a:t>DockerF</a:t>
            </a:r>
            <a:r>
              <a:rPr dirty="0" sz="5600" spc="-25"/>
              <a:t>i</a:t>
            </a:r>
            <a:r>
              <a:rPr dirty="0" sz="5600"/>
              <a:t>le</a:t>
            </a:r>
            <a:endParaRPr sz="5600"/>
          </a:p>
        </p:txBody>
      </p:sp>
      <p:sp>
        <p:nvSpPr>
          <p:cNvPr id="43" name="object 43"/>
          <p:cNvSpPr/>
          <p:nvPr/>
        </p:nvSpPr>
        <p:spPr>
          <a:xfrm>
            <a:off x="4985003" y="2426207"/>
            <a:ext cx="2467610" cy="922019"/>
          </a:xfrm>
          <a:custGeom>
            <a:avLst/>
            <a:gdLst/>
            <a:ahLst/>
            <a:cxnLst/>
            <a:rect l="l" t="t" r="r" b="b"/>
            <a:pathLst>
              <a:path w="2467609" h="922020">
                <a:moveTo>
                  <a:pt x="2313431" y="0"/>
                </a:moveTo>
                <a:lnTo>
                  <a:pt x="153670" y="0"/>
                </a:lnTo>
                <a:lnTo>
                  <a:pt x="105156" y="7874"/>
                </a:lnTo>
                <a:lnTo>
                  <a:pt x="62865" y="29718"/>
                </a:lnTo>
                <a:lnTo>
                  <a:pt x="29718" y="62865"/>
                </a:lnTo>
                <a:lnTo>
                  <a:pt x="7874" y="105156"/>
                </a:lnTo>
                <a:lnTo>
                  <a:pt x="0" y="153670"/>
                </a:lnTo>
                <a:lnTo>
                  <a:pt x="0" y="768350"/>
                </a:lnTo>
                <a:lnTo>
                  <a:pt x="7874" y="816864"/>
                </a:lnTo>
                <a:lnTo>
                  <a:pt x="29718" y="859027"/>
                </a:lnTo>
                <a:lnTo>
                  <a:pt x="62865" y="892301"/>
                </a:lnTo>
                <a:lnTo>
                  <a:pt x="105156" y="914146"/>
                </a:lnTo>
                <a:lnTo>
                  <a:pt x="153670" y="922020"/>
                </a:lnTo>
                <a:lnTo>
                  <a:pt x="2313431" y="922020"/>
                </a:lnTo>
                <a:lnTo>
                  <a:pt x="2361946" y="914146"/>
                </a:lnTo>
                <a:lnTo>
                  <a:pt x="2404237" y="892301"/>
                </a:lnTo>
                <a:lnTo>
                  <a:pt x="2437384" y="859027"/>
                </a:lnTo>
                <a:lnTo>
                  <a:pt x="2459228" y="816864"/>
                </a:lnTo>
                <a:lnTo>
                  <a:pt x="2467102" y="768350"/>
                </a:lnTo>
                <a:lnTo>
                  <a:pt x="2467102" y="153670"/>
                </a:lnTo>
                <a:lnTo>
                  <a:pt x="2459228" y="105156"/>
                </a:lnTo>
                <a:lnTo>
                  <a:pt x="2437384" y="62865"/>
                </a:lnTo>
                <a:lnTo>
                  <a:pt x="2404237" y="29718"/>
                </a:lnTo>
                <a:lnTo>
                  <a:pt x="2361946" y="7874"/>
                </a:lnTo>
                <a:lnTo>
                  <a:pt x="2313431" y="0"/>
                </a:lnTo>
                <a:close/>
              </a:path>
            </a:pathLst>
          </a:custGeom>
          <a:solidFill>
            <a:srgbClr val="1762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5324094" y="2579877"/>
            <a:ext cx="1774189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5" b="1" i="1">
                <a:solidFill>
                  <a:srgbClr val="FFFFFF"/>
                </a:solidFill>
                <a:latin typeface="Calibri"/>
                <a:cs typeface="Calibri"/>
              </a:rPr>
              <a:t>DockerFile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046988" y="9441178"/>
            <a:ext cx="2303145" cy="818515"/>
            <a:chOff x="1046988" y="9441178"/>
            <a:chExt cx="2303145" cy="818515"/>
          </a:xfrm>
        </p:grpSpPr>
        <p:sp>
          <p:nvSpPr>
            <p:cNvPr id="46" name="object 46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2276856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2276856" y="792480"/>
                  </a:lnTo>
                  <a:lnTo>
                    <a:pt x="2276856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0" y="792480"/>
                  </a:moveTo>
                  <a:lnTo>
                    <a:pt x="2276856" y="792480"/>
                  </a:lnTo>
                  <a:lnTo>
                    <a:pt x="2276856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25907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5736" y="1700783"/>
            <a:ext cx="16421100" cy="29209"/>
            <a:chOff x="935736" y="1700783"/>
            <a:chExt cx="16421100" cy="29209"/>
          </a:xfrm>
        </p:grpSpPr>
        <p:sp>
          <p:nvSpPr>
            <p:cNvPr id="3" name="object 3"/>
            <p:cNvSpPr/>
            <p:nvPr/>
          </p:nvSpPr>
          <p:spPr>
            <a:xfrm>
              <a:off x="935736" y="1700783"/>
              <a:ext cx="16421100" cy="29209"/>
            </a:xfrm>
            <a:custGeom>
              <a:avLst/>
              <a:gdLst/>
              <a:ahLst/>
              <a:cxnLst/>
              <a:rect l="l" t="t" r="r" b="b"/>
              <a:pathLst>
                <a:path w="16421100" h="29210">
                  <a:moveTo>
                    <a:pt x="16421100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16421100" y="28955"/>
                  </a:lnTo>
                  <a:lnTo>
                    <a:pt x="16421100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35736" y="1700783"/>
              <a:ext cx="16421100" cy="29209"/>
            </a:xfrm>
            <a:custGeom>
              <a:avLst/>
              <a:gdLst/>
              <a:ahLst/>
              <a:cxnLst/>
              <a:rect l="l" t="t" r="r" b="b"/>
              <a:pathLst>
                <a:path w="16421100" h="29210">
                  <a:moveTo>
                    <a:pt x="16421100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16421100" y="28955"/>
                  </a:lnTo>
                  <a:lnTo>
                    <a:pt x="16421100" y="0"/>
                  </a:lnTo>
                  <a:close/>
                </a:path>
              </a:pathLst>
            </a:custGeom>
            <a:solidFill>
              <a:srgbClr val="04518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37361" y="599312"/>
            <a:ext cx="5449570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5"/>
              <a:t>What</a:t>
            </a:r>
            <a:r>
              <a:rPr dirty="0" sz="5600" spc="-100"/>
              <a:t> </a:t>
            </a:r>
            <a:r>
              <a:rPr dirty="0" sz="5600"/>
              <a:t>is</a:t>
            </a:r>
            <a:r>
              <a:rPr dirty="0" sz="5600" spc="-60"/>
              <a:t> </a:t>
            </a:r>
            <a:r>
              <a:rPr dirty="0" sz="5600"/>
              <a:t>an</a:t>
            </a:r>
            <a:r>
              <a:rPr dirty="0" sz="5600" spc="-90"/>
              <a:t> </a:t>
            </a:r>
            <a:r>
              <a:rPr dirty="0" sz="5600"/>
              <a:t>Image?</a:t>
            </a:r>
            <a:endParaRPr sz="56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2455" y="2298192"/>
            <a:ext cx="6134100" cy="66675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730995" y="2604516"/>
            <a:ext cx="7726680" cy="1507490"/>
          </a:xfrm>
          <a:prstGeom prst="rect">
            <a:avLst/>
          </a:prstGeom>
          <a:solidFill>
            <a:srgbClr val="00759E"/>
          </a:solidFill>
        </p:spPr>
        <p:txBody>
          <a:bodyPr wrap="square" lIns="0" tIns="698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4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Image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2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Calibri"/>
                <a:cs typeface="Calibri"/>
              </a:rPr>
              <a:t>read-only</a:t>
            </a:r>
            <a:r>
              <a:rPr dirty="0" sz="2400" spc="-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Calibri"/>
                <a:cs typeface="Calibri"/>
              </a:rPr>
              <a:t>file</a:t>
            </a:r>
            <a:r>
              <a:rPr dirty="0" sz="24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2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FFFFFF"/>
                </a:solidFill>
                <a:latin typeface="Calibri"/>
                <a:cs typeface="Calibri"/>
              </a:rPr>
              <a:t>template</a:t>
            </a:r>
            <a:endParaRPr sz="2400">
              <a:latin typeface="Calibri"/>
              <a:cs typeface="Calibri"/>
            </a:endParaRPr>
          </a:p>
          <a:p>
            <a:pPr algn="ctr" marL="2540">
              <a:lnSpc>
                <a:spcPct val="100000"/>
              </a:lnSpc>
            </a:pP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dirty="0" sz="2400" spc="-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 spc="-5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063483" y="2604516"/>
            <a:ext cx="667385" cy="1507490"/>
          </a:xfrm>
          <a:custGeom>
            <a:avLst/>
            <a:gdLst/>
            <a:ahLst/>
            <a:cxnLst/>
            <a:rect l="l" t="t" r="r" b="b"/>
            <a:pathLst>
              <a:path w="667384" h="1507489">
                <a:moveTo>
                  <a:pt x="667004" y="0"/>
                </a:moveTo>
                <a:lnTo>
                  <a:pt x="4952" y="249427"/>
                </a:lnTo>
                <a:lnTo>
                  <a:pt x="0" y="1338325"/>
                </a:lnTo>
                <a:lnTo>
                  <a:pt x="667004" y="1506981"/>
                </a:lnTo>
                <a:lnTo>
                  <a:pt x="667004" y="0"/>
                </a:lnTo>
                <a:close/>
              </a:path>
            </a:pathLst>
          </a:custGeom>
          <a:solidFill>
            <a:srgbClr val="0075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457676" y="2604516"/>
            <a:ext cx="667385" cy="1507490"/>
          </a:xfrm>
          <a:custGeom>
            <a:avLst/>
            <a:gdLst/>
            <a:ahLst/>
            <a:cxnLst/>
            <a:rect l="l" t="t" r="r" b="b"/>
            <a:pathLst>
              <a:path w="667384" h="1507489">
                <a:moveTo>
                  <a:pt x="0" y="0"/>
                </a:moveTo>
                <a:lnTo>
                  <a:pt x="0" y="1506981"/>
                </a:lnTo>
                <a:lnTo>
                  <a:pt x="667003" y="1338325"/>
                </a:lnTo>
                <a:lnTo>
                  <a:pt x="662050" y="249427"/>
                </a:lnTo>
                <a:lnTo>
                  <a:pt x="0" y="0"/>
                </a:lnTo>
                <a:close/>
              </a:path>
            </a:pathLst>
          </a:custGeom>
          <a:solidFill>
            <a:srgbClr val="0075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730995" y="4870703"/>
            <a:ext cx="7726680" cy="1511935"/>
          </a:xfrm>
          <a:prstGeom prst="rect">
            <a:avLst/>
          </a:prstGeom>
          <a:solidFill>
            <a:srgbClr val="A28A9A"/>
          </a:solidFill>
        </p:spPr>
        <p:txBody>
          <a:bodyPr wrap="square" lIns="0" tIns="25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2500">
              <a:latin typeface="Times New Roman"/>
              <a:cs typeface="Times New Roman"/>
            </a:endParaRPr>
          </a:p>
          <a:p>
            <a:pPr algn="ctr" marR="20955">
              <a:lnSpc>
                <a:spcPct val="100000"/>
              </a:lnSpc>
              <a:spcBef>
                <a:spcPts val="5"/>
              </a:spcBef>
            </a:pPr>
            <a:r>
              <a:rPr dirty="0" sz="2400" spc="-5" b="1">
                <a:solidFill>
                  <a:srgbClr val="FFFFFF"/>
                </a:solidFill>
                <a:latin typeface="Calibri"/>
                <a:cs typeface="Calibri"/>
              </a:rPr>
              <a:t>Start 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base </a:t>
            </a:r>
            <a:r>
              <a:rPr dirty="0" sz="2400" spc="-5" b="1">
                <a:solidFill>
                  <a:srgbClr val="FFFFFF"/>
                </a:solidFill>
                <a:latin typeface="Calibri"/>
                <a:cs typeface="Calibri"/>
              </a:rPr>
              <a:t>image</a:t>
            </a:r>
            <a:r>
              <a:rPr dirty="0" sz="2400" spc="-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dependencies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endParaRPr sz="2400">
              <a:latin typeface="Calibri"/>
              <a:cs typeface="Calibri"/>
            </a:endParaRPr>
          </a:p>
          <a:p>
            <a:pPr algn="ctr" marR="10160">
              <a:lnSpc>
                <a:spcPct val="100000"/>
              </a:lnSpc>
            </a:pP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add</a:t>
            </a:r>
            <a:r>
              <a:rPr dirty="0" sz="2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FFFFFF"/>
                </a:solidFill>
                <a:latin typeface="Calibri"/>
                <a:cs typeface="Calibri"/>
              </a:rPr>
              <a:t>custom</a:t>
            </a:r>
            <a:r>
              <a:rPr dirty="0" sz="2400" spc="-5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65007" y="4870703"/>
            <a:ext cx="666115" cy="1511935"/>
          </a:xfrm>
          <a:custGeom>
            <a:avLst/>
            <a:gdLst/>
            <a:ahLst/>
            <a:cxnLst/>
            <a:rect l="l" t="t" r="r" b="b"/>
            <a:pathLst>
              <a:path w="666115" h="1511935">
                <a:moveTo>
                  <a:pt x="665861" y="0"/>
                </a:moveTo>
                <a:lnTo>
                  <a:pt x="0" y="17525"/>
                </a:lnTo>
                <a:lnTo>
                  <a:pt x="2413" y="1367536"/>
                </a:lnTo>
                <a:lnTo>
                  <a:pt x="665861" y="1511681"/>
                </a:lnTo>
                <a:lnTo>
                  <a:pt x="665861" y="0"/>
                </a:lnTo>
                <a:close/>
              </a:path>
            </a:pathLst>
          </a:custGeom>
          <a:solidFill>
            <a:srgbClr val="A28A9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457676" y="4870703"/>
            <a:ext cx="664210" cy="1511935"/>
          </a:xfrm>
          <a:custGeom>
            <a:avLst/>
            <a:gdLst/>
            <a:ahLst/>
            <a:cxnLst/>
            <a:rect l="l" t="t" r="r" b="b"/>
            <a:pathLst>
              <a:path w="664209" h="1511935">
                <a:moveTo>
                  <a:pt x="0" y="0"/>
                </a:moveTo>
                <a:lnTo>
                  <a:pt x="0" y="1511681"/>
                </a:lnTo>
                <a:lnTo>
                  <a:pt x="661669" y="1367536"/>
                </a:lnTo>
                <a:lnTo>
                  <a:pt x="664082" y="17525"/>
                </a:lnTo>
                <a:lnTo>
                  <a:pt x="0" y="0"/>
                </a:lnTo>
                <a:close/>
              </a:path>
            </a:pathLst>
          </a:custGeom>
          <a:solidFill>
            <a:srgbClr val="A28A9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8730995" y="7141464"/>
            <a:ext cx="7726680" cy="1511935"/>
          </a:xfrm>
          <a:prstGeom prst="rect">
            <a:avLst/>
          </a:prstGeom>
          <a:solidFill>
            <a:srgbClr val="F05F67"/>
          </a:solidFill>
        </p:spPr>
        <p:txBody>
          <a:bodyPr wrap="square" lIns="0" tIns="0" rIns="0" bIns="0" rtlCol="0" vert="horz">
            <a:spAutoFit/>
          </a:bodyPr>
          <a:lstStyle/>
          <a:p>
            <a:pPr algn="ctr" marL="6985">
              <a:lnSpc>
                <a:spcPts val="2775"/>
              </a:lnSpc>
            </a:pP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Calibri"/>
                <a:cs typeface="Calibri"/>
              </a:rPr>
              <a:t>image</a:t>
            </a:r>
            <a:r>
              <a:rPr dirty="0" sz="2400" spc="-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24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Calibri"/>
                <a:cs typeface="Calibri"/>
              </a:rPr>
              <a:t>turned</a:t>
            </a:r>
            <a:r>
              <a:rPr dirty="0" sz="24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 b="1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dirty="0" sz="2400" spc="-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 b="1">
                <a:solidFill>
                  <a:srgbClr val="FFFFFF"/>
                </a:solidFill>
                <a:latin typeface="Calibri"/>
                <a:cs typeface="Calibri"/>
              </a:rPr>
              <a:t>container,</a:t>
            </a:r>
            <a:r>
              <a:rPr dirty="0" sz="2400" spc="-5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5" b="1">
                <a:solidFill>
                  <a:srgbClr val="FFFFFF"/>
                </a:solidFill>
                <a:latin typeface="Calibri"/>
                <a:cs typeface="Calibri"/>
              </a:rPr>
              <a:t>Docker</a:t>
            </a:r>
            <a:endParaRPr sz="2400">
              <a:latin typeface="Calibri"/>
              <a:cs typeface="Calibri"/>
            </a:endParaRPr>
          </a:p>
          <a:p>
            <a:pPr algn="ctr" marL="281305" marR="262255" indent="-1905">
              <a:lnSpc>
                <a:spcPct val="100000"/>
              </a:lnSpc>
            </a:pPr>
            <a:r>
              <a:rPr dirty="0" sz="2400" spc="-5" b="1">
                <a:solidFill>
                  <a:srgbClr val="FFFFFF"/>
                </a:solidFill>
                <a:latin typeface="Calibri"/>
                <a:cs typeface="Calibri"/>
              </a:rPr>
              <a:t>engine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takes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image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and adds a </a:t>
            </a:r>
            <a:r>
              <a:rPr dirty="0" sz="2400" spc="-10" b="1">
                <a:solidFill>
                  <a:srgbClr val="FFFFFF"/>
                </a:solidFill>
                <a:latin typeface="Calibri"/>
                <a:cs typeface="Calibri"/>
              </a:rPr>
              <a:t>read-write </a:t>
            </a:r>
            <a:r>
              <a:rPr dirty="0" sz="2400" spc="-15" b="1">
                <a:solidFill>
                  <a:srgbClr val="FFFFFF"/>
                </a:solidFill>
                <a:latin typeface="Calibri"/>
                <a:cs typeface="Calibri"/>
              </a:rPr>
              <a:t>filesystem </a:t>
            </a:r>
            <a:r>
              <a:rPr dirty="0" sz="2400" spc="-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top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(as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well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initializing</a:t>
            </a:r>
            <a:r>
              <a:rPr dirty="0"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various</a:t>
            </a:r>
            <a:r>
              <a:rPr dirty="0" sz="24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settings</a:t>
            </a:r>
            <a:r>
              <a:rPr dirty="0" sz="240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such</a:t>
            </a:r>
            <a:r>
              <a:rPr dirty="0" sz="2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 IP </a:t>
            </a:r>
            <a:r>
              <a:rPr dirty="0" sz="2400" spc="-5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address,</a:t>
            </a:r>
            <a:r>
              <a:rPr dirty="0" sz="2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name,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ID,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 resource</a:t>
            </a:r>
            <a:r>
              <a:rPr dirty="0" sz="24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limits)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051292" y="7011923"/>
            <a:ext cx="679450" cy="1641475"/>
          </a:xfrm>
          <a:custGeom>
            <a:avLst/>
            <a:gdLst/>
            <a:ahLst/>
            <a:cxnLst/>
            <a:rect l="l" t="t" r="r" b="b"/>
            <a:pathLst>
              <a:path w="679450" h="1641475">
                <a:moveTo>
                  <a:pt x="0" y="0"/>
                </a:moveTo>
                <a:lnTo>
                  <a:pt x="0" y="1258062"/>
                </a:lnTo>
                <a:lnTo>
                  <a:pt x="679323" y="1641220"/>
                </a:lnTo>
                <a:lnTo>
                  <a:pt x="679323" y="133603"/>
                </a:lnTo>
                <a:lnTo>
                  <a:pt x="0" y="0"/>
                </a:lnTo>
                <a:close/>
              </a:path>
            </a:pathLst>
          </a:custGeom>
          <a:solidFill>
            <a:srgbClr val="F05F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6457676" y="7011923"/>
            <a:ext cx="679450" cy="1641475"/>
          </a:xfrm>
          <a:custGeom>
            <a:avLst/>
            <a:gdLst/>
            <a:ahLst/>
            <a:cxnLst/>
            <a:rect l="l" t="t" r="r" b="b"/>
            <a:pathLst>
              <a:path w="679450" h="1641475">
                <a:moveTo>
                  <a:pt x="679322" y="0"/>
                </a:moveTo>
                <a:lnTo>
                  <a:pt x="0" y="133603"/>
                </a:lnTo>
                <a:lnTo>
                  <a:pt x="0" y="1641220"/>
                </a:lnTo>
                <a:lnTo>
                  <a:pt x="679322" y="1258062"/>
                </a:lnTo>
                <a:lnTo>
                  <a:pt x="679322" y="0"/>
                </a:lnTo>
                <a:close/>
              </a:path>
            </a:pathLst>
          </a:custGeom>
          <a:solidFill>
            <a:srgbClr val="F05F6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6" name="object 16"/>
          <p:cNvGrpSpPr/>
          <p:nvPr/>
        </p:nvGrpSpPr>
        <p:grpSpPr>
          <a:xfrm>
            <a:off x="1046988" y="9441178"/>
            <a:ext cx="2303145" cy="818515"/>
            <a:chOff x="1046988" y="9441178"/>
            <a:chExt cx="2303145" cy="818515"/>
          </a:xfrm>
        </p:grpSpPr>
        <p:sp>
          <p:nvSpPr>
            <p:cNvPr id="17" name="object 17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2276856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2276856" y="792480"/>
                  </a:lnTo>
                  <a:lnTo>
                    <a:pt x="2276856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0" y="792480"/>
                  </a:moveTo>
                  <a:lnTo>
                    <a:pt x="2276856" y="792480"/>
                  </a:lnTo>
                  <a:lnTo>
                    <a:pt x="2276856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25907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5736" y="1700783"/>
            <a:ext cx="16421100" cy="29209"/>
            <a:chOff x="935736" y="1700783"/>
            <a:chExt cx="16421100" cy="29209"/>
          </a:xfrm>
        </p:grpSpPr>
        <p:sp>
          <p:nvSpPr>
            <p:cNvPr id="3" name="object 3"/>
            <p:cNvSpPr/>
            <p:nvPr/>
          </p:nvSpPr>
          <p:spPr>
            <a:xfrm>
              <a:off x="935736" y="1700783"/>
              <a:ext cx="16421100" cy="29209"/>
            </a:xfrm>
            <a:custGeom>
              <a:avLst/>
              <a:gdLst/>
              <a:ahLst/>
              <a:cxnLst/>
              <a:rect l="l" t="t" r="r" b="b"/>
              <a:pathLst>
                <a:path w="16421100" h="29210">
                  <a:moveTo>
                    <a:pt x="16421100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16421100" y="28955"/>
                  </a:lnTo>
                  <a:lnTo>
                    <a:pt x="16421100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35736" y="1700783"/>
              <a:ext cx="16421100" cy="29209"/>
            </a:xfrm>
            <a:custGeom>
              <a:avLst/>
              <a:gdLst/>
              <a:ahLst/>
              <a:cxnLst/>
              <a:rect l="l" t="t" r="r" b="b"/>
              <a:pathLst>
                <a:path w="16421100" h="29210">
                  <a:moveTo>
                    <a:pt x="16421100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16421100" y="28955"/>
                  </a:lnTo>
                  <a:lnTo>
                    <a:pt x="16421100" y="0"/>
                  </a:lnTo>
                  <a:close/>
                </a:path>
              </a:pathLst>
            </a:custGeom>
            <a:solidFill>
              <a:srgbClr val="04518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10451592" y="5772911"/>
            <a:ext cx="5704840" cy="3054350"/>
            <a:chOff x="10451592" y="5772911"/>
            <a:chExt cx="5704840" cy="30543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51592" y="7444739"/>
              <a:ext cx="1310640" cy="12649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475976" y="7449311"/>
              <a:ext cx="1263650" cy="76200"/>
            </a:xfrm>
            <a:custGeom>
              <a:avLst/>
              <a:gdLst/>
              <a:ahLst/>
              <a:cxnLst/>
              <a:rect l="l" t="t" r="r" b="b"/>
              <a:pathLst>
                <a:path w="1263650" h="76200">
                  <a:moveTo>
                    <a:pt x="1263396" y="38100"/>
                  </a:moveTo>
                  <a:lnTo>
                    <a:pt x="1250696" y="31750"/>
                  </a:lnTo>
                  <a:lnTo>
                    <a:pt x="1187196" y="0"/>
                  </a:lnTo>
                  <a:lnTo>
                    <a:pt x="1187196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1187196" y="44450"/>
                  </a:lnTo>
                  <a:lnTo>
                    <a:pt x="1187196" y="76200"/>
                  </a:lnTo>
                  <a:lnTo>
                    <a:pt x="1250696" y="44450"/>
                  </a:lnTo>
                  <a:lnTo>
                    <a:pt x="1263396" y="38100"/>
                  </a:lnTo>
                  <a:close/>
                </a:path>
              </a:pathLst>
            </a:custGeom>
            <a:solidFill>
              <a:srgbClr val="006EC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73840" y="5772911"/>
              <a:ext cx="4482084" cy="305409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53316" y="6461759"/>
              <a:ext cx="1990343" cy="145694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249793" y="8818270"/>
            <a:ext cx="109220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 i="1">
                <a:solidFill>
                  <a:srgbClr val="5F5F5F"/>
                </a:solidFill>
                <a:latin typeface="Calibri"/>
                <a:cs typeface="Calibri"/>
              </a:rPr>
              <a:t>Image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91236" y="8809735"/>
            <a:ext cx="166878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0" b="1" i="1">
                <a:solidFill>
                  <a:srgbClr val="5F5F5F"/>
                </a:solidFill>
                <a:latin typeface="Calibri"/>
                <a:cs typeface="Calibri"/>
              </a:rPr>
              <a:t>C</a:t>
            </a:r>
            <a:r>
              <a:rPr dirty="0" sz="3200" b="1" i="1">
                <a:solidFill>
                  <a:srgbClr val="5F5F5F"/>
                </a:solidFill>
                <a:latin typeface="Calibri"/>
                <a:cs typeface="Calibri"/>
              </a:rPr>
              <a:t>o</a:t>
            </a:r>
            <a:r>
              <a:rPr dirty="0" sz="3200" spc="-35" b="1" i="1">
                <a:solidFill>
                  <a:srgbClr val="5F5F5F"/>
                </a:solidFill>
                <a:latin typeface="Calibri"/>
                <a:cs typeface="Calibri"/>
              </a:rPr>
              <a:t>n</a:t>
            </a:r>
            <a:r>
              <a:rPr dirty="0" sz="3200" spc="-70" b="1" i="1">
                <a:solidFill>
                  <a:srgbClr val="5F5F5F"/>
                </a:solidFill>
                <a:latin typeface="Calibri"/>
                <a:cs typeface="Calibri"/>
              </a:rPr>
              <a:t>t</a:t>
            </a:r>
            <a:r>
              <a:rPr dirty="0" sz="3200" spc="-5" b="1" i="1">
                <a:solidFill>
                  <a:srgbClr val="5F5F5F"/>
                </a:solidFill>
                <a:latin typeface="Calibri"/>
                <a:cs typeface="Calibri"/>
              </a:rPr>
              <a:t>a</a:t>
            </a:r>
            <a:r>
              <a:rPr dirty="0" sz="3200" b="1" i="1">
                <a:solidFill>
                  <a:srgbClr val="5F5F5F"/>
                </a:solidFill>
                <a:latin typeface="Calibri"/>
                <a:cs typeface="Calibri"/>
              </a:rPr>
              <a:t>i</a:t>
            </a:r>
            <a:r>
              <a:rPr dirty="0" sz="3200" spc="15" b="1" i="1">
                <a:solidFill>
                  <a:srgbClr val="5F5F5F"/>
                </a:solidFill>
                <a:latin typeface="Calibri"/>
                <a:cs typeface="Calibri"/>
              </a:rPr>
              <a:t>n</a:t>
            </a:r>
            <a:r>
              <a:rPr dirty="0" sz="3200" spc="-5" b="1" i="1">
                <a:solidFill>
                  <a:srgbClr val="5F5F5F"/>
                </a:solidFill>
                <a:latin typeface="Calibri"/>
                <a:cs typeface="Calibri"/>
              </a:rPr>
              <a:t>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4262" y="1996820"/>
            <a:ext cx="15791815" cy="2571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marR="1160780" indent="-342900">
              <a:lnSpc>
                <a:spcPct val="100000"/>
              </a:lnSpc>
              <a:spcBef>
                <a:spcPts val="100"/>
              </a:spcBef>
              <a:buClr>
                <a:srgbClr val="095A82"/>
              </a:buClr>
              <a:buFont typeface="Wingdings"/>
              <a:buChar char=""/>
              <a:tabLst>
                <a:tab pos="355600" algn="l"/>
              </a:tabLst>
            </a:pP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Docker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container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is a 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package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with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everything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required 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to </a:t>
            </a:r>
            <a:r>
              <a:rPr dirty="0" sz="2400" spc="-20" b="1">
                <a:solidFill>
                  <a:srgbClr val="5F5F5F"/>
                </a:solidFill>
                <a:latin typeface="Calibri"/>
                <a:cs typeface="Calibri"/>
              </a:rPr>
              <a:t>make </a:t>
            </a:r>
            <a:r>
              <a:rPr dirty="0" sz="2400" spc="-5" b="1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dirty="0" sz="2400" spc="-10" b="1">
                <a:solidFill>
                  <a:srgbClr val="5F5F5F"/>
                </a:solidFill>
                <a:latin typeface="Calibri"/>
                <a:cs typeface="Calibri"/>
              </a:rPr>
              <a:t>software </a:t>
            </a:r>
            <a:r>
              <a:rPr dirty="0" sz="2400" spc="-5" b="1">
                <a:solidFill>
                  <a:srgbClr val="5F5F5F"/>
                </a:solidFill>
                <a:latin typeface="Calibri"/>
                <a:cs typeface="Calibri"/>
              </a:rPr>
              <a:t>run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, </a:t>
            </a:r>
            <a:r>
              <a:rPr dirty="0" sz="2400" spc="-20" b="1">
                <a:solidFill>
                  <a:srgbClr val="5F5F5F"/>
                </a:solidFill>
                <a:latin typeface="Calibri"/>
                <a:cs typeface="Calibri"/>
              </a:rPr>
              <a:t>except </a:t>
            </a:r>
            <a:r>
              <a:rPr dirty="0" sz="2400" spc="-5" b="1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dirty="0" sz="2400" b="1">
                <a:solidFill>
                  <a:srgbClr val="5F5F5F"/>
                </a:solidFill>
                <a:latin typeface="Calibri"/>
                <a:cs typeface="Calibri"/>
              </a:rPr>
              <a:t>OS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,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hence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making the </a:t>
            </a:r>
            <a:r>
              <a:rPr dirty="0" sz="2400" spc="-5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application</a:t>
            </a:r>
            <a:r>
              <a:rPr dirty="0" sz="2400" spc="-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portable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95A82"/>
              </a:buClr>
              <a:buFont typeface="Wingdings"/>
              <a:buChar char=""/>
            </a:pPr>
            <a:endParaRPr sz="2300">
              <a:latin typeface="Calibri"/>
              <a:cs typeface="Calibri"/>
            </a:endParaRPr>
          </a:p>
          <a:p>
            <a:pPr marL="469265" indent="-457200">
              <a:lnSpc>
                <a:spcPct val="100000"/>
              </a:lnSpc>
              <a:buClr>
                <a:srgbClr val="095A82"/>
              </a:buClr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All</a:t>
            </a:r>
            <a:r>
              <a:rPr dirty="0" sz="2400" spc="-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you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5F5F5F"/>
                </a:solidFill>
                <a:latin typeface="Calibri"/>
                <a:cs typeface="Calibri"/>
              </a:rPr>
              <a:t>need</a:t>
            </a:r>
            <a:r>
              <a:rPr dirty="0" sz="2400" spc="-10" b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5F5F5F"/>
                </a:solidFill>
                <a:latin typeface="Calibri"/>
                <a:cs typeface="Calibri"/>
              </a:rPr>
              <a:t>is</a:t>
            </a:r>
            <a:r>
              <a:rPr dirty="0" sz="2400" spc="-10" b="1">
                <a:solidFill>
                  <a:srgbClr val="5F5F5F"/>
                </a:solidFill>
                <a:latin typeface="Calibri"/>
                <a:cs typeface="Calibri"/>
              </a:rPr>
              <a:t> libraries</a:t>
            </a:r>
            <a:r>
              <a:rPr dirty="0" sz="2400" spc="-50" b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and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 settings</a:t>
            </a:r>
            <a:r>
              <a:rPr dirty="0" sz="2400" spc="-8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to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 make</a:t>
            </a:r>
            <a:r>
              <a:rPr dirty="0" sz="2400" spc="-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 software</a:t>
            </a:r>
            <a:r>
              <a:rPr dirty="0" sz="2400" spc="-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work</a:t>
            </a:r>
            <a:r>
              <a:rPr dirty="0" sz="2400" spc="-5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on</a:t>
            </a:r>
            <a:r>
              <a:rPr dirty="0" sz="2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any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system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95A82"/>
              </a:buClr>
              <a:buFont typeface="Wingdings"/>
              <a:buChar char=""/>
            </a:pPr>
            <a:endParaRPr sz="2300">
              <a:latin typeface="Calibri"/>
              <a:cs typeface="Calibri"/>
            </a:endParaRPr>
          </a:p>
          <a:p>
            <a:pPr marL="469265" marR="5080" indent="-457200">
              <a:lnSpc>
                <a:spcPct val="100000"/>
              </a:lnSpc>
              <a:buClr>
                <a:srgbClr val="095A82"/>
              </a:buClr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It</a:t>
            </a:r>
            <a:r>
              <a:rPr dirty="0" sz="2400" spc="34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makes</a:t>
            </a:r>
            <a:r>
              <a:rPr dirty="0" sz="2400" spc="3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2400" spc="35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container</a:t>
            </a:r>
            <a:r>
              <a:rPr dirty="0" sz="2400" spc="36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efficient,</a:t>
            </a:r>
            <a:r>
              <a:rPr dirty="0" sz="2400" spc="36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self-contained,</a:t>
            </a:r>
            <a:r>
              <a:rPr dirty="0" sz="2400" spc="3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lightweight</a:t>
            </a:r>
            <a:r>
              <a:rPr dirty="0" sz="2400" spc="3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and</a:t>
            </a:r>
            <a:r>
              <a:rPr dirty="0" sz="2400" spc="37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guarantees</a:t>
            </a:r>
            <a:r>
              <a:rPr dirty="0" sz="2400" spc="3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that</a:t>
            </a:r>
            <a:r>
              <a:rPr dirty="0" sz="2400" spc="3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2400" spc="36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packaged</a:t>
            </a:r>
            <a:r>
              <a:rPr dirty="0" sz="2400" spc="3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software</a:t>
            </a:r>
            <a:r>
              <a:rPr dirty="0" sz="2400" spc="34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will</a:t>
            </a:r>
            <a:r>
              <a:rPr dirty="0" sz="2400" spc="35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always</a:t>
            </a:r>
            <a:r>
              <a:rPr dirty="0" sz="2400" spc="3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run, </a:t>
            </a:r>
            <a:r>
              <a:rPr dirty="0" sz="2400" spc="-5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regardless</a:t>
            </a:r>
            <a:r>
              <a:rPr dirty="0" sz="2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of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where</a:t>
            </a:r>
            <a:r>
              <a:rPr dirty="0" sz="2400" spc="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it</a:t>
            </a:r>
            <a:r>
              <a:rPr dirty="0" sz="2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is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deployed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916167" y="6339840"/>
            <a:ext cx="4152900" cy="2567940"/>
            <a:chOff x="5916167" y="6339840"/>
            <a:chExt cx="4152900" cy="2567940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82127" y="6339840"/>
              <a:ext cx="2186939" cy="218693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12279" y="7217664"/>
              <a:ext cx="2685287" cy="1690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59751" y="7213092"/>
              <a:ext cx="2392679" cy="139750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16167" y="7394448"/>
              <a:ext cx="1420367" cy="23317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958840" y="7452360"/>
              <a:ext cx="1263650" cy="76200"/>
            </a:xfrm>
            <a:custGeom>
              <a:avLst/>
              <a:gdLst/>
              <a:ahLst/>
              <a:cxnLst/>
              <a:rect l="l" t="t" r="r" b="b"/>
              <a:pathLst>
                <a:path w="1263650" h="76200">
                  <a:moveTo>
                    <a:pt x="1263396" y="38100"/>
                  </a:moveTo>
                  <a:lnTo>
                    <a:pt x="1250696" y="31750"/>
                  </a:lnTo>
                  <a:lnTo>
                    <a:pt x="1187196" y="0"/>
                  </a:lnTo>
                  <a:lnTo>
                    <a:pt x="1187196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1187196" y="44450"/>
                  </a:lnTo>
                  <a:lnTo>
                    <a:pt x="1187196" y="76200"/>
                  </a:lnTo>
                  <a:lnTo>
                    <a:pt x="1250696" y="44450"/>
                  </a:lnTo>
                  <a:lnTo>
                    <a:pt x="1263396" y="38100"/>
                  </a:lnTo>
                  <a:close/>
                </a:path>
              </a:pathLst>
            </a:custGeom>
            <a:solidFill>
              <a:srgbClr val="006EC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937361" y="599312"/>
            <a:ext cx="7879080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5"/>
              <a:t>What</a:t>
            </a:r>
            <a:r>
              <a:rPr dirty="0" sz="5600" spc="-80"/>
              <a:t> </a:t>
            </a:r>
            <a:r>
              <a:rPr dirty="0" sz="5600"/>
              <a:t>is</a:t>
            </a:r>
            <a:r>
              <a:rPr dirty="0" sz="5600" spc="-45"/>
              <a:t> </a:t>
            </a:r>
            <a:r>
              <a:rPr dirty="0" sz="5600" spc="-5"/>
              <a:t>Docker</a:t>
            </a:r>
            <a:r>
              <a:rPr dirty="0" sz="5600" spc="-95"/>
              <a:t> </a:t>
            </a:r>
            <a:r>
              <a:rPr dirty="0" sz="5600" spc="-10"/>
              <a:t>Container?</a:t>
            </a:r>
            <a:endParaRPr sz="5600"/>
          </a:p>
        </p:txBody>
      </p:sp>
      <p:sp>
        <p:nvSpPr>
          <p:cNvPr id="20" name="object 20"/>
          <p:cNvSpPr/>
          <p:nvPr/>
        </p:nvSpPr>
        <p:spPr>
          <a:xfrm>
            <a:off x="3128772" y="7027164"/>
            <a:ext cx="2467610" cy="920750"/>
          </a:xfrm>
          <a:custGeom>
            <a:avLst/>
            <a:gdLst/>
            <a:ahLst/>
            <a:cxnLst/>
            <a:rect l="l" t="t" r="r" b="b"/>
            <a:pathLst>
              <a:path w="2467610" h="920750">
                <a:moveTo>
                  <a:pt x="2313686" y="0"/>
                </a:moveTo>
                <a:lnTo>
                  <a:pt x="153415" y="0"/>
                </a:lnTo>
                <a:lnTo>
                  <a:pt x="104901" y="7874"/>
                </a:lnTo>
                <a:lnTo>
                  <a:pt x="62864" y="29591"/>
                </a:lnTo>
                <a:lnTo>
                  <a:pt x="29590" y="62738"/>
                </a:lnTo>
                <a:lnTo>
                  <a:pt x="7873" y="104902"/>
                </a:lnTo>
                <a:lnTo>
                  <a:pt x="0" y="153416"/>
                </a:lnTo>
                <a:lnTo>
                  <a:pt x="0" y="766826"/>
                </a:lnTo>
                <a:lnTo>
                  <a:pt x="7873" y="815340"/>
                </a:lnTo>
                <a:lnTo>
                  <a:pt x="29590" y="857377"/>
                </a:lnTo>
                <a:lnTo>
                  <a:pt x="62864" y="890651"/>
                </a:lnTo>
                <a:lnTo>
                  <a:pt x="104901" y="912368"/>
                </a:lnTo>
                <a:lnTo>
                  <a:pt x="153415" y="920242"/>
                </a:lnTo>
                <a:lnTo>
                  <a:pt x="2313686" y="920242"/>
                </a:lnTo>
                <a:lnTo>
                  <a:pt x="2362200" y="912368"/>
                </a:lnTo>
                <a:lnTo>
                  <a:pt x="2404237" y="890651"/>
                </a:lnTo>
                <a:lnTo>
                  <a:pt x="2437511" y="857377"/>
                </a:lnTo>
                <a:lnTo>
                  <a:pt x="2459228" y="815340"/>
                </a:lnTo>
                <a:lnTo>
                  <a:pt x="2467102" y="766826"/>
                </a:lnTo>
                <a:lnTo>
                  <a:pt x="2467102" y="153416"/>
                </a:lnTo>
                <a:lnTo>
                  <a:pt x="2459228" y="104902"/>
                </a:lnTo>
                <a:lnTo>
                  <a:pt x="2437511" y="62738"/>
                </a:lnTo>
                <a:lnTo>
                  <a:pt x="2404237" y="29591"/>
                </a:lnTo>
                <a:lnTo>
                  <a:pt x="2362200" y="7874"/>
                </a:lnTo>
                <a:lnTo>
                  <a:pt x="2313686" y="0"/>
                </a:lnTo>
                <a:close/>
              </a:path>
            </a:pathLst>
          </a:custGeom>
          <a:solidFill>
            <a:srgbClr val="1762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3434588" y="7181468"/>
            <a:ext cx="1831339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>
                <a:solidFill>
                  <a:srgbClr val="FFFFFF"/>
                </a:solidFill>
                <a:latin typeface="Calibri"/>
                <a:cs typeface="Calibri"/>
              </a:rPr>
              <a:t>Doc</a:t>
            </a:r>
            <a:r>
              <a:rPr dirty="0" sz="3200" spc="-114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dirty="0" sz="3200">
                <a:solidFill>
                  <a:srgbClr val="FFFFFF"/>
                </a:solidFill>
                <a:latin typeface="Calibri"/>
                <a:cs typeface="Calibri"/>
              </a:rPr>
              <a:t>er</a:t>
            </a:r>
            <a:r>
              <a:rPr dirty="0" sz="3200" spc="-1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200" spc="-5">
                <a:solidFill>
                  <a:srgbClr val="FFFFFF"/>
                </a:solidFill>
                <a:latin typeface="Calibri"/>
                <a:cs typeface="Calibri"/>
              </a:rPr>
              <a:t>File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046988" y="9441178"/>
            <a:ext cx="2303145" cy="818515"/>
            <a:chOff x="1046988" y="9441178"/>
            <a:chExt cx="2303145" cy="818515"/>
          </a:xfrm>
        </p:grpSpPr>
        <p:sp>
          <p:nvSpPr>
            <p:cNvPr id="23" name="object 23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2276856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2276856" y="792480"/>
                  </a:lnTo>
                  <a:lnTo>
                    <a:pt x="2276856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0" y="792480"/>
                  </a:moveTo>
                  <a:lnTo>
                    <a:pt x="2276856" y="792480"/>
                  </a:lnTo>
                  <a:lnTo>
                    <a:pt x="2276856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25907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5736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16421100" y="0"/>
                </a:moveTo>
                <a:lnTo>
                  <a:pt x="0" y="0"/>
                </a:lnTo>
                <a:lnTo>
                  <a:pt x="0" y="28955"/>
                </a:lnTo>
                <a:lnTo>
                  <a:pt x="16421100" y="28955"/>
                </a:lnTo>
                <a:lnTo>
                  <a:pt x="1642110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7361" y="599312"/>
            <a:ext cx="3463925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5"/>
              <a:t>Docker</a:t>
            </a:r>
            <a:r>
              <a:rPr dirty="0" sz="5600" spc="-200"/>
              <a:t> </a:t>
            </a:r>
            <a:r>
              <a:rPr dirty="0" sz="5600"/>
              <a:t>Hub</a:t>
            </a:r>
            <a:endParaRPr sz="56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5251" y="2036064"/>
            <a:ext cx="14676119" cy="92354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776729" y="2082165"/>
            <a:ext cx="1428813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304155" marR="5080" indent="-5292090">
              <a:lnSpc>
                <a:spcPct val="100000"/>
              </a:lnSpc>
              <a:spcBef>
                <a:spcPts val="100"/>
              </a:spcBef>
            </a:pPr>
            <a:r>
              <a:rPr dirty="0" sz="2400" spc="-40" b="1" i="1">
                <a:solidFill>
                  <a:srgbClr val="F0F0F0"/>
                </a:solidFill>
                <a:latin typeface="Calibri"/>
                <a:cs typeface="Calibri"/>
              </a:rPr>
              <a:t>Docker </a:t>
            </a:r>
            <a:r>
              <a:rPr dirty="0" sz="2400" spc="-5" b="1" i="1">
                <a:solidFill>
                  <a:srgbClr val="F0F0F0"/>
                </a:solidFill>
                <a:latin typeface="Calibri"/>
                <a:cs typeface="Calibri"/>
              </a:rPr>
              <a:t>Hub </a:t>
            </a:r>
            <a:r>
              <a:rPr dirty="0" sz="2400">
                <a:solidFill>
                  <a:srgbClr val="F0F0F0"/>
                </a:solidFill>
                <a:latin typeface="Calibri"/>
                <a:cs typeface="Calibri"/>
              </a:rPr>
              <a:t>is a </a:t>
            </a:r>
            <a:r>
              <a:rPr dirty="0" sz="2400" spc="-20">
                <a:solidFill>
                  <a:srgbClr val="F0F0F0"/>
                </a:solidFill>
                <a:latin typeface="Calibri"/>
                <a:cs typeface="Calibri"/>
              </a:rPr>
              <a:t>registry </a:t>
            </a:r>
            <a:r>
              <a:rPr dirty="0" sz="2400">
                <a:solidFill>
                  <a:srgbClr val="F0F0F0"/>
                </a:solidFill>
                <a:latin typeface="Calibri"/>
                <a:cs typeface="Calibri"/>
              </a:rPr>
              <a:t>service </a:t>
            </a:r>
            <a:r>
              <a:rPr dirty="0" sz="2400" spc="-5">
                <a:solidFill>
                  <a:srgbClr val="F0F0F0"/>
                </a:solidFill>
                <a:latin typeface="Calibri"/>
                <a:cs typeface="Calibri"/>
              </a:rPr>
              <a:t>on </a:t>
            </a:r>
            <a:r>
              <a:rPr dirty="0" sz="2400">
                <a:solidFill>
                  <a:srgbClr val="F0F0F0"/>
                </a:solidFill>
                <a:latin typeface="Calibri"/>
                <a:cs typeface="Calibri"/>
              </a:rPr>
              <a:t>the cloud </a:t>
            </a:r>
            <a:r>
              <a:rPr dirty="0" sz="2400" spc="-20">
                <a:solidFill>
                  <a:srgbClr val="F0F0F0"/>
                </a:solidFill>
                <a:latin typeface="Calibri"/>
                <a:cs typeface="Calibri"/>
              </a:rPr>
              <a:t>that allows you to </a:t>
            </a:r>
            <a:r>
              <a:rPr dirty="0" sz="2400" spc="-5">
                <a:solidFill>
                  <a:srgbClr val="F0F0F0"/>
                </a:solidFill>
                <a:latin typeface="Calibri"/>
                <a:cs typeface="Calibri"/>
              </a:rPr>
              <a:t>push </a:t>
            </a:r>
            <a:r>
              <a:rPr dirty="0" sz="2400" spc="-10">
                <a:solidFill>
                  <a:srgbClr val="F0F0F0"/>
                </a:solidFill>
                <a:latin typeface="Calibri"/>
                <a:cs typeface="Calibri"/>
              </a:rPr>
              <a:t>or </a:t>
            </a:r>
            <a:r>
              <a:rPr dirty="0" sz="2400" spc="-5">
                <a:solidFill>
                  <a:srgbClr val="F0F0F0"/>
                </a:solidFill>
                <a:latin typeface="Calibri"/>
                <a:cs typeface="Calibri"/>
              </a:rPr>
              <a:t>pull </a:t>
            </a:r>
            <a:r>
              <a:rPr dirty="0" sz="2400" spc="-25">
                <a:solidFill>
                  <a:srgbClr val="F0F0F0"/>
                </a:solidFill>
                <a:latin typeface="Calibri"/>
                <a:cs typeface="Calibri"/>
              </a:rPr>
              <a:t>Docker </a:t>
            </a:r>
            <a:r>
              <a:rPr dirty="0" sz="2400" spc="-5">
                <a:solidFill>
                  <a:srgbClr val="F0F0F0"/>
                </a:solidFill>
                <a:latin typeface="Calibri"/>
                <a:cs typeface="Calibri"/>
              </a:rPr>
              <a:t>images </a:t>
            </a:r>
            <a:r>
              <a:rPr dirty="0" sz="2400" spc="-20">
                <a:solidFill>
                  <a:srgbClr val="F0F0F0"/>
                </a:solidFill>
                <a:latin typeface="Calibri"/>
                <a:cs typeface="Calibri"/>
              </a:rPr>
              <a:t>that are official </a:t>
            </a:r>
            <a:r>
              <a:rPr dirty="0" sz="2400" spc="-5">
                <a:solidFill>
                  <a:srgbClr val="F0F0F0"/>
                </a:solidFill>
                <a:latin typeface="Calibri"/>
                <a:cs typeface="Calibri"/>
              </a:rPr>
              <a:t>images or </a:t>
            </a:r>
            <a:r>
              <a:rPr dirty="0" sz="2400" spc="-530">
                <a:solidFill>
                  <a:srgbClr val="F0F0F0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0F0F0"/>
                </a:solidFill>
                <a:latin typeface="Calibri"/>
                <a:cs typeface="Calibri"/>
              </a:rPr>
              <a:t>built</a:t>
            </a:r>
            <a:r>
              <a:rPr dirty="0" sz="2400" spc="-40">
                <a:solidFill>
                  <a:srgbClr val="F0F0F0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F0F0F0"/>
                </a:solidFill>
                <a:latin typeface="Calibri"/>
                <a:cs typeface="Calibri"/>
              </a:rPr>
              <a:t>by</a:t>
            </a:r>
            <a:r>
              <a:rPr dirty="0" sz="2400" spc="-25">
                <a:solidFill>
                  <a:srgbClr val="F0F0F0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0F0F0"/>
                </a:solidFill>
                <a:latin typeface="Calibri"/>
                <a:cs typeface="Calibri"/>
              </a:rPr>
              <a:t>other</a:t>
            </a:r>
            <a:r>
              <a:rPr dirty="0" sz="2400" spc="-35">
                <a:solidFill>
                  <a:srgbClr val="F0F0F0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0F0F0"/>
                </a:solidFill>
                <a:latin typeface="Calibri"/>
                <a:cs typeface="Calibri"/>
              </a:rPr>
              <a:t>users </a:t>
            </a:r>
            <a:r>
              <a:rPr dirty="0" sz="2400" spc="-10">
                <a:solidFill>
                  <a:srgbClr val="F0F0F0"/>
                </a:solidFill>
                <a:latin typeface="Calibri"/>
                <a:cs typeface="Calibri"/>
              </a:rPr>
              <a:t>or</a:t>
            </a:r>
            <a:r>
              <a:rPr dirty="0" sz="2400" spc="-25">
                <a:solidFill>
                  <a:srgbClr val="F0F0F0"/>
                </a:solidFill>
                <a:latin typeface="Calibri"/>
                <a:cs typeface="Calibri"/>
              </a:rPr>
              <a:t> vendors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703819" y="4049267"/>
            <a:ext cx="2467610" cy="920750"/>
          </a:xfrm>
          <a:custGeom>
            <a:avLst/>
            <a:gdLst/>
            <a:ahLst/>
            <a:cxnLst/>
            <a:rect l="l" t="t" r="r" b="b"/>
            <a:pathLst>
              <a:path w="2467609" h="920750">
                <a:moveTo>
                  <a:pt x="2313685" y="0"/>
                </a:moveTo>
                <a:lnTo>
                  <a:pt x="153415" y="0"/>
                </a:lnTo>
                <a:lnTo>
                  <a:pt x="104901" y="7874"/>
                </a:lnTo>
                <a:lnTo>
                  <a:pt x="62864" y="29591"/>
                </a:lnTo>
                <a:lnTo>
                  <a:pt x="29590" y="62737"/>
                </a:lnTo>
                <a:lnTo>
                  <a:pt x="7874" y="104902"/>
                </a:lnTo>
                <a:lnTo>
                  <a:pt x="0" y="153416"/>
                </a:lnTo>
                <a:lnTo>
                  <a:pt x="0" y="766826"/>
                </a:lnTo>
                <a:lnTo>
                  <a:pt x="7874" y="815340"/>
                </a:lnTo>
                <a:lnTo>
                  <a:pt x="29590" y="857377"/>
                </a:lnTo>
                <a:lnTo>
                  <a:pt x="62864" y="890651"/>
                </a:lnTo>
                <a:lnTo>
                  <a:pt x="104901" y="912368"/>
                </a:lnTo>
                <a:lnTo>
                  <a:pt x="153415" y="920242"/>
                </a:lnTo>
                <a:lnTo>
                  <a:pt x="2313685" y="920242"/>
                </a:lnTo>
                <a:lnTo>
                  <a:pt x="2362200" y="912368"/>
                </a:lnTo>
                <a:lnTo>
                  <a:pt x="2404236" y="890651"/>
                </a:lnTo>
                <a:lnTo>
                  <a:pt x="2437510" y="857377"/>
                </a:lnTo>
                <a:lnTo>
                  <a:pt x="2459228" y="815340"/>
                </a:lnTo>
                <a:lnTo>
                  <a:pt x="2467102" y="766826"/>
                </a:lnTo>
                <a:lnTo>
                  <a:pt x="2467102" y="153416"/>
                </a:lnTo>
                <a:lnTo>
                  <a:pt x="2459228" y="104902"/>
                </a:lnTo>
                <a:lnTo>
                  <a:pt x="2437510" y="62737"/>
                </a:lnTo>
                <a:lnTo>
                  <a:pt x="2404236" y="29591"/>
                </a:lnTo>
                <a:lnTo>
                  <a:pt x="2362200" y="7874"/>
                </a:lnTo>
                <a:lnTo>
                  <a:pt x="2313685" y="0"/>
                </a:lnTo>
                <a:close/>
              </a:path>
            </a:pathLst>
          </a:custGeom>
          <a:solidFill>
            <a:srgbClr val="1762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115045" y="4238625"/>
            <a:ext cx="162433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0" b="1" i="1">
                <a:solidFill>
                  <a:srgbClr val="FFFFFF"/>
                </a:solidFill>
                <a:latin typeface="Calibri"/>
                <a:cs typeface="Calibri"/>
              </a:rPr>
              <a:t>Docker</a:t>
            </a:r>
            <a:r>
              <a:rPr dirty="0" sz="2800" spc="-85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-5" b="1" i="1">
                <a:solidFill>
                  <a:srgbClr val="FFFFFF"/>
                </a:solidFill>
                <a:latin typeface="Calibri"/>
                <a:cs typeface="Calibri"/>
              </a:rPr>
              <a:t>File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812280" y="6339840"/>
            <a:ext cx="3256915" cy="2567940"/>
            <a:chOff x="6812280" y="6339840"/>
            <a:chExt cx="3256915" cy="256794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2128" y="6339840"/>
              <a:ext cx="2186939" cy="218693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12280" y="7217664"/>
              <a:ext cx="2686812" cy="169011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59752" y="7213092"/>
              <a:ext cx="2392679" cy="1397508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10238231" y="6097523"/>
            <a:ext cx="5481955" cy="2479675"/>
            <a:chOff x="10238231" y="6097523"/>
            <a:chExt cx="5481955" cy="2479675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43587" y="6097523"/>
              <a:ext cx="3776472" cy="247954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53315" y="6461759"/>
              <a:ext cx="1990343" cy="145694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77674" y="7280147"/>
              <a:ext cx="114426" cy="762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0238232" y="7242047"/>
              <a:ext cx="1716405" cy="78105"/>
            </a:xfrm>
            <a:custGeom>
              <a:avLst/>
              <a:gdLst/>
              <a:ahLst/>
              <a:cxnLst/>
              <a:rect l="l" t="t" r="r" b="b"/>
              <a:pathLst>
                <a:path w="1716404" h="78104">
                  <a:moveTo>
                    <a:pt x="1715897" y="38100"/>
                  </a:moveTo>
                  <a:lnTo>
                    <a:pt x="1639443" y="0"/>
                  </a:lnTo>
                  <a:lnTo>
                    <a:pt x="1639443" y="38100"/>
                  </a:lnTo>
                  <a:lnTo>
                    <a:pt x="0" y="39497"/>
                  </a:lnTo>
                  <a:lnTo>
                    <a:pt x="0" y="77597"/>
                  </a:lnTo>
                  <a:lnTo>
                    <a:pt x="1639443" y="76200"/>
                  </a:lnTo>
                  <a:lnTo>
                    <a:pt x="1658620" y="76200"/>
                  </a:lnTo>
                  <a:lnTo>
                    <a:pt x="1658620" y="38100"/>
                  </a:lnTo>
                  <a:lnTo>
                    <a:pt x="1715897" y="38100"/>
                  </a:lnTo>
                  <a:close/>
                </a:path>
              </a:pathLst>
            </a:custGeom>
            <a:solidFill>
              <a:srgbClr val="0D80B8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07207" y="6516623"/>
            <a:ext cx="1940051" cy="1938527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8249793" y="8824061"/>
            <a:ext cx="95567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 i="1">
                <a:solidFill>
                  <a:srgbClr val="5F5F5F"/>
                </a:solidFill>
                <a:latin typeface="Calibri"/>
                <a:cs typeface="Calibri"/>
              </a:rPr>
              <a:t>Image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191236" y="8815527"/>
            <a:ext cx="144907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5" b="1" i="1">
                <a:solidFill>
                  <a:srgbClr val="5F5F5F"/>
                </a:solidFill>
                <a:latin typeface="Calibri"/>
                <a:cs typeface="Calibri"/>
              </a:rPr>
              <a:t>Container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885948" y="8815527"/>
            <a:ext cx="170053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40" b="1" i="1">
                <a:solidFill>
                  <a:srgbClr val="5F5F5F"/>
                </a:solidFill>
                <a:latin typeface="Calibri"/>
                <a:cs typeface="Calibri"/>
              </a:rPr>
              <a:t>Docker</a:t>
            </a:r>
            <a:r>
              <a:rPr dirty="0" sz="2800" spc="-114" b="1" i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800" spc="-5" b="1" i="1">
                <a:solidFill>
                  <a:srgbClr val="5F5F5F"/>
                </a:solidFill>
                <a:latin typeface="Calibri"/>
                <a:cs typeface="Calibri"/>
              </a:rPr>
              <a:t>Hub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007864" y="4927091"/>
            <a:ext cx="4024629" cy="3061970"/>
          </a:xfrm>
          <a:custGeom>
            <a:avLst/>
            <a:gdLst/>
            <a:ahLst/>
            <a:cxnLst/>
            <a:rect l="l" t="t" r="r" b="b"/>
            <a:pathLst>
              <a:path w="4024629" h="3061970">
                <a:moveTo>
                  <a:pt x="2120519" y="2232914"/>
                </a:moveTo>
                <a:lnTo>
                  <a:pt x="2006219" y="2175891"/>
                </a:lnTo>
                <a:lnTo>
                  <a:pt x="2006219" y="2213991"/>
                </a:lnTo>
                <a:lnTo>
                  <a:pt x="0" y="2215388"/>
                </a:lnTo>
                <a:lnTo>
                  <a:pt x="0" y="2253488"/>
                </a:lnTo>
                <a:lnTo>
                  <a:pt x="2006346" y="2252091"/>
                </a:lnTo>
                <a:lnTo>
                  <a:pt x="2006346" y="2290191"/>
                </a:lnTo>
                <a:lnTo>
                  <a:pt x="2120519" y="2232914"/>
                </a:lnTo>
                <a:close/>
              </a:path>
              <a:path w="4024629" h="3061970">
                <a:moveTo>
                  <a:pt x="2120646" y="2986659"/>
                </a:moveTo>
                <a:lnTo>
                  <a:pt x="114300" y="2985262"/>
                </a:lnTo>
                <a:lnTo>
                  <a:pt x="114300" y="2947162"/>
                </a:lnTo>
                <a:lnTo>
                  <a:pt x="0" y="3004185"/>
                </a:lnTo>
                <a:lnTo>
                  <a:pt x="114300" y="3061462"/>
                </a:lnTo>
                <a:lnTo>
                  <a:pt x="114300" y="3023362"/>
                </a:lnTo>
                <a:lnTo>
                  <a:pt x="2120519" y="3024759"/>
                </a:lnTo>
                <a:lnTo>
                  <a:pt x="2120646" y="2986659"/>
                </a:lnTo>
                <a:close/>
              </a:path>
              <a:path w="4024629" h="3061970">
                <a:moveTo>
                  <a:pt x="4024630" y="1272286"/>
                </a:moveTo>
                <a:lnTo>
                  <a:pt x="3986530" y="1272286"/>
                </a:lnTo>
                <a:lnTo>
                  <a:pt x="3986530" y="0"/>
                </a:lnTo>
                <a:lnTo>
                  <a:pt x="3948430" y="0"/>
                </a:lnTo>
                <a:lnTo>
                  <a:pt x="3948430" y="1272286"/>
                </a:lnTo>
                <a:lnTo>
                  <a:pt x="3910330" y="1272286"/>
                </a:lnTo>
                <a:lnTo>
                  <a:pt x="3967480" y="1386586"/>
                </a:lnTo>
                <a:lnTo>
                  <a:pt x="4024630" y="1272286"/>
                </a:lnTo>
                <a:close/>
              </a:path>
            </a:pathLst>
          </a:custGeom>
          <a:solidFill>
            <a:srgbClr val="0D80B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5704459" y="6504813"/>
            <a:ext cx="830580" cy="1838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0480">
              <a:lnSpc>
                <a:spcPct val="100000"/>
              </a:lnSpc>
              <a:spcBef>
                <a:spcPts val="95"/>
              </a:spcBef>
            </a:pPr>
            <a:r>
              <a:rPr dirty="0" sz="2800" spc="-10" b="1" i="1">
                <a:solidFill>
                  <a:srgbClr val="5F5F5F"/>
                </a:solidFill>
                <a:latin typeface="Calibri"/>
                <a:cs typeface="Calibri"/>
              </a:rPr>
              <a:t>PULL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800" spc="-20" b="1" i="1">
                <a:solidFill>
                  <a:srgbClr val="5F5F5F"/>
                </a:solidFill>
                <a:latin typeface="Calibri"/>
                <a:cs typeface="Calibri"/>
              </a:rPr>
              <a:t>PU</a:t>
            </a:r>
            <a:r>
              <a:rPr dirty="0" sz="2800" spc="-25" b="1" i="1">
                <a:solidFill>
                  <a:srgbClr val="5F5F5F"/>
                </a:solidFill>
                <a:latin typeface="Calibri"/>
                <a:cs typeface="Calibri"/>
              </a:rPr>
              <a:t>S</a:t>
            </a:r>
            <a:r>
              <a:rPr dirty="0" sz="2800" spc="-5" b="1" i="1">
                <a:solidFill>
                  <a:srgbClr val="5F5F5F"/>
                </a:solidFill>
                <a:latin typeface="Calibri"/>
                <a:cs typeface="Calibri"/>
              </a:rPr>
              <a:t>H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046988" y="9441178"/>
            <a:ext cx="2303145" cy="818515"/>
            <a:chOff x="1046988" y="9441178"/>
            <a:chExt cx="2303145" cy="818515"/>
          </a:xfrm>
        </p:grpSpPr>
        <p:sp>
          <p:nvSpPr>
            <p:cNvPr id="24" name="object 24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2276856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2276856" y="792480"/>
                  </a:lnTo>
                  <a:lnTo>
                    <a:pt x="2276856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0" y="792480"/>
                  </a:moveTo>
                  <a:lnTo>
                    <a:pt x="2276856" y="792480"/>
                  </a:lnTo>
                  <a:lnTo>
                    <a:pt x="2276856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25907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5736" y="1700783"/>
            <a:ext cx="16421100" cy="29209"/>
            <a:chOff x="935736" y="1700783"/>
            <a:chExt cx="16421100" cy="29209"/>
          </a:xfrm>
        </p:grpSpPr>
        <p:sp>
          <p:nvSpPr>
            <p:cNvPr id="3" name="object 3"/>
            <p:cNvSpPr/>
            <p:nvPr/>
          </p:nvSpPr>
          <p:spPr>
            <a:xfrm>
              <a:off x="935736" y="1700783"/>
              <a:ext cx="16421100" cy="29209"/>
            </a:xfrm>
            <a:custGeom>
              <a:avLst/>
              <a:gdLst/>
              <a:ahLst/>
              <a:cxnLst/>
              <a:rect l="l" t="t" r="r" b="b"/>
              <a:pathLst>
                <a:path w="16421100" h="29210">
                  <a:moveTo>
                    <a:pt x="16421100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16421100" y="28955"/>
                  </a:lnTo>
                  <a:lnTo>
                    <a:pt x="16421100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35736" y="1700783"/>
              <a:ext cx="16421100" cy="29209"/>
            </a:xfrm>
            <a:custGeom>
              <a:avLst/>
              <a:gdLst/>
              <a:ahLst/>
              <a:cxnLst/>
              <a:rect l="l" t="t" r="r" b="b"/>
              <a:pathLst>
                <a:path w="16421100" h="29210">
                  <a:moveTo>
                    <a:pt x="16421100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16421100" y="28955"/>
                  </a:lnTo>
                  <a:lnTo>
                    <a:pt x="16421100" y="0"/>
                  </a:lnTo>
                  <a:close/>
                </a:path>
              </a:pathLst>
            </a:custGeom>
            <a:solidFill>
              <a:srgbClr val="04518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37361" y="592581"/>
            <a:ext cx="775652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/>
              <a:t>Basic</a:t>
            </a:r>
            <a:r>
              <a:rPr dirty="0" sz="6000" spc="-60"/>
              <a:t> </a:t>
            </a:r>
            <a:r>
              <a:rPr dirty="0" sz="6000" spc="-5"/>
              <a:t>Docker</a:t>
            </a:r>
            <a:r>
              <a:rPr dirty="0" sz="6000" spc="-75"/>
              <a:t> </a:t>
            </a:r>
            <a:r>
              <a:rPr dirty="0" sz="6000" spc="-5"/>
              <a:t>Commands</a:t>
            </a:r>
            <a:endParaRPr sz="6000"/>
          </a:p>
        </p:txBody>
      </p:sp>
      <p:sp>
        <p:nvSpPr>
          <p:cNvPr id="6" name="object 6"/>
          <p:cNvSpPr txBox="1"/>
          <p:nvPr/>
        </p:nvSpPr>
        <p:spPr>
          <a:xfrm>
            <a:off x="1198625" y="2387345"/>
            <a:ext cx="3337560" cy="510540"/>
          </a:xfrm>
          <a:prstGeom prst="rect">
            <a:avLst/>
          </a:prstGeom>
          <a:solidFill>
            <a:srgbClr val="0D80B8"/>
          </a:solidFill>
          <a:ln w="28955">
            <a:solidFill>
              <a:srgbClr val="5F5F5F"/>
            </a:solidFill>
          </a:ln>
        </p:spPr>
        <p:txBody>
          <a:bodyPr wrap="square" lIns="0" tIns="31115" rIns="0" bIns="0" rtlCol="0" vert="horz">
            <a:spAutoFit/>
          </a:bodyPr>
          <a:lstStyle/>
          <a:p>
            <a:pPr marL="758825">
              <a:lnSpc>
                <a:spcPct val="100000"/>
              </a:lnSpc>
              <a:spcBef>
                <a:spcPts val="245"/>
              </a:spcBef>
              <a:tabLst>
                <a:tab pos="1945639" algn="l"/>
              </a:tabLst>
            </a:pPr>
            <a:r>
              <a:rPr dirty="0" sz="2400" spc="65" b="1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dirty="0" sz="2400" spc="-9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105" b="1">
                <a:solidFill>
                  <a:srgbClr val="FFFFFF"/>
                </a:solidFill>
                <a:latin typeface="Calibri"/>
                <a:cs typeface="Calibri"/>
              </a:rPr>
              <a:t>cke</a:t>
            </a:r>
            <a:r>
              <a:rPr dirty="0" sz="2400" spc="-1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r	</a:t>
            </a:r>
            <a:r>
              <a:rPr dirty="0" sz="2400" spc="155" b="1">
                <a:solidFill>
                  <a:srgbClr val="FFFFFF"/>
                </a:solidFill>
                <a:latin typeface="Calibri"/>
                <a:cs typeface="Calibri"/>
              </a:rPr>
              <a:t>pull</a:t>
            </a:r>
            <a:r>
              <a:rPr dirty="0" sz="2400" spc="-3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265152" y="2328672"/>
            <a:ext cx="5079365" cy="795020"/>
            <a:chOff x="12265152" y="2328672"/>
            <a:chExt cx="5079365" cy="795020"/>
          </a:xfrm>
        </p:grpSpPr>
        <p:sp>
          <p:nvSpPr>
            <p:cNvPr id="8" name="object 8"/>
            <p:cNvSpPr/>
            <p:nvPr/>
          </p:nvSpPr>
          <p:spPr>
            <a:xfrm>
              <a:off x="12278868" y="2342388"/>
              <a:ext cx="5050790" cy="766445"/>
            </a:xfrm>
            <a:custGeom>
              <a:avLst/>
              <a:gdLst/>
              <a:ahLst/>
              <a:cxnLst/>
              <a:rect l="l" t="t" r="r" b="b"/>
              <a:pathLst>
                <a:path w="5050790" h="766444">
                  <a:moveTo>
                    <a:pt x="4922520" y="0"/>
                  </a:moveTo>
                  <a:lnTo>
                    <a:pt x="127761" y="0"/>
                  </a:lnTo>
                  <a:lnTo>
                    <a:pt x="77977" y="10032"/>
                  </a:lnTo>
                  <a:lnTo>
                    <a:pt x="37337" y="37337"/>
                  </a:lnTo>
                  <a:lnTo>
                    <a:pt x="10032" y="77977"/>
                  </a:lnTo>
                  <a:lnTo>
                    <a:pt x="0" y="127634"/>
                  </a:lnTo>
                  <a:lnTo>
                    <a:pt x="0" y="638428"/>
                  </a:lnTo>
                  <a:lnTo>
                    <a:pt x="10032" y="688085"/>
                  </a:lnTo>
                  <a:lnTo>
                    <a:pt x="37337" y="728726"/>
                  </a:lnTo>
                  <a:lnTo>
                    <a:pt x="77977" y="756030"/>
                  </a:lnTo>
                  <a:lnTo>
                    <a:pt x="127761" y="766063"/>
                  </a:lnTo>
                  <a:lnTo>
                    <a:pt x="4922520" y="766063"/>
                  </a:lnTo>
                  <a:lnTo>
                    <a:pt x="4972303" y="756030"/>
                  </a:lnTo>
                  <a:lnTo>
                    <a:pt x="5012943" y="728726"/>
                  </a:lnTo>
                  <a:lnTo>
                    <a:pt x="5040249" y="688085"/>
                  </a:lnTo>
                  <a:lnTo>
                    <a:pt x="5050282" y="638428"/>
                  </a:lnTo>
                  <a:lnTo>
                    <a:pt x="5050282" y="127634"/>
                  </a:lnTo>
                  <a:lnTo>
                    <a:pt x="5040249" y="77977"/>
                  </a:lnTo>
                  <a:lnTo>
                    <a:pt x="5012943" y="37337"/>
                  </a:lnTo>
                  <a:lnTo>
                    <a:pt x="4972303" y="10032"/>
                  </a:lnTo>
                  <a:lnTo>
                    <a:pt x="4922520" y="0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279630" y="2343150"/>
              <a:ext cx="5050790" cy="766445"/>
            </a:xfrm>
            <a:custGeom>
              <a:avLst/>
              <a:gdLst/>
              <a:ahLst/>
              <a:cxnLst/>
              <a:rect l="l" t="t" r="r" b="b"/>
              <a:pathLst>
                <a:path w="5050790" h="766444">
                  <a:moveTo>
                    <a:pt x="0" y="127634"/>
                  </a:moveTo>
                  <a:lnTo>
                    <a:pt x="10033" y="77977"/>
                  </a:lnTo>
                  <a:lnTo>
                    <a:pt x="37338" y="37338"/>
                  </a:lnTo>
                  <a:lnTo>
                    <a:pt x="77977" y="10032"/>
                  </a:lnTo>
                  <a:lnTo>
                    <a:pt x="127762" y="0"/>
                  </a:lnTo>
                  <a:lnTo>
                    <a:pt x="4922520" y="0"/>
                  </a:lnTo>
                  <a:lnTo>
                    <a:pt x="4972304" y="10032"/>
                  </a:lnTo>
                  <a:lnTo>
                    <a:pt x="5012816" y="37338"/>
                  </a:lnTo>
                  <a:lnTo>
                    <a:pt x="5040249" y="77977"/>
                  </a:lnTo>
                  <a:lnTo>
                    <a:pt x="5050282" y="127634"/>
                  </a:lnTo>
                  <a:lnTo>
                    <a:pt x="5050282" y="638428"/>
                  </a:lnTo>
                  <a:lnTo>
                    <a:pt x="5040249" y="688085"/>
                  </a:lnTo>
                  <a:lnTo>
                    <a:pt x="5012816" y="728726"/>
                  </a:lnTo>
                  <a:lnTo>
                    <a:pt x="4972304" y="756030"/>
                  </a:lnTo>
                  <a:lnTo>
                    <a:pt x="4922520" y="766064"/>
                  </a:lnTo>
                  <a:lnTo>
                    <a:pt x="127762" y="766064"/>
                  </a:lnTo>
                  <a:lnTo>
                    <a:pt x="77977" y="756030"/>
                  </a:lnTo>
                  <a:lnTo>
                    <a:pt x="37338" y="728726"/>
                  </a:lnTo>
                  <a:lnTo>
                    <a:pt x="10033" y="688085"/>
                  </a:lnTo>
                  <a:lnTo>
                    <a:pt x="0" y="638428"/>
                  </a:lnTo>
                  <a:lnTo>
                    <a:pt x="0" y="127634"/>
                  </a:lnTo>
                  <a:close/>
                </a:path>
              </a:pathLst>
            </a:custGeom>
            <a:ln w="28956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3514323" y="2489454"/>
            <a:ext cx="25450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00"/>
                </a:solidFill>
                <a:latin typeface="Calibri"/>
                <a:cs typeface="Calibri"/>
              </a:rPr>
              <a:t>$</a:t>
            </a:r>
            <a:r>
              <a:rPr dirty="0" sz="2400" spc="-45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FFFF00"/>
                </a:solidFill>
                <a:latin typeface="Calibri"/>
                <a:cs typeface="Calibri"/>
              </a:rPr>
              <a:t>d</a:t>
            </a:r>
            <a:r>
              <a:rPr dirty="0" sz="2400" spc="-20">
                <a:solidFill>
                  <a:srgbClr val="FFFF00"/>
                </a:solidFill>
                <a:latin typeface="Calibri"/>
                <a:cs typeface="Calibri"/>
              </a:rPr>
              <a:t>o</a:t>
            </a:r>
            <a:r>
              <a:rPr dirty="0" sz="2400" spc="-10">
                <a:solidFill>
                  <a:srgbClr val="FFFF00"/>
                </a:solidFill>
                <a:latin typeface="Calibri"/>
                <a:cs typeface="Calibri"/>
              </a:rPr>
              <a:t>c</a:t>
            </a:r>
            <a:r>
              <a:rPr dirty="0" sz="2400" spc="-85">
                <a:solidFill>
                  <a:srgbClr val="FFFF00"/>
                </a:solidFill>
                <a:latin typeface="Calibri"/>
                <a:cs typeface="Calibri"/>
              </a:rPr>
              <a:t>k</a:t>
            </a:r>
            <a:r>
              <a:rPr dirty="0" sz="2400">
                <a:solidFill>
                  <a:srgbClr val="FFFF00"/>
                </a:solidFill>
                <a:latin typeface="Calibri"/>
                <a:cs typeface="Calibri"/>
              </a:rPr>
              <a:t>er</a:t>
            </a:r>
            <a:r>
              <a:rPr dirty="0" sz="2400" spc="-105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00"/>
                </a:solidFill>
                <a:latin typeface="Calibri"/>
                <a:cs typeface="Calibri"/>
              </a:rPr>
              <a:t>pul</a:t>
            </a:r>
            <a:r>
              <a:rPr dirty="0" sz="2400">
                <a:solidFill>
                  <a:srgbClr val="FFFF00"/>
                </a:solidFill>
                <a:latin typeface="Calibri"/>
                <a:cs typeface="Calibri"/>
              </a:rPr>
              <a:t>l</a:t>
            </a:r>
            <a:r>
              <a:rPr dirty="0" sz="2400" spc="-5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FFFF00"/>
                </a:solidFill>
                <a:latin typeface="Calibri"/>
                <a:cs typeface="Calibri"/>
              </a:rPr>
              <a:t>ubu</a:t>
            </a:r>
            <a:r>
              <a:rPr dirty="0" sz="2400" spc="-40">
                <a:solidFill>
                  <a:srgbClr val="FFFF00"/>
                </a:solidFill>
                <a:latin typeface="Calibri"/>
                <a:cs typeface="Calibri"/>
              </a:rPr>
              <a:t>n</a:t>
            </a:r>
            <a:r>
              <a:rPr dirty="0" sz="2400" spc="-15">
                <a:solidFill>
                  <a:srgbClr val="FFFF00"/>
                </a:solidFill>
                <a:latin typeface="Calibri"/>
                <a:cs typeface="Calibri"/>
              </a:rPr>
              <a:t>t</a:t>
            </a:r>
            <a:r>
              <a:rPr dirty="0" sz="2400">
                <a:solidFill>
                  <a:srgbClr val="FFFF00"/>
                </a:solidFill>
                <a:latin typeface="Calibri"/>
                <a:cs typeface="Calibri"/>
              </a:rPr>
              <a:t>u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98625" y="3440429"/>
            <a:ext cx="3337560" cy="510540"/>
          </a:xfrm>
          <a:prstGeom prst="rect">
            <a:avLst/>
          </a:prstGeom>
          <a:solidFill>
            <a:srgbClr val="0D80B8"/>
          </a:solidFill>
          <a:ln w="28955">
            <a:solidFill>
              <a:srgbClr val="5F5F5F"/>
            </a:solidFill>
          </a:ln>
        </p:spPr>
        <p:txBody>
          <a:bodyPr wrap="square" lIns="0" tIns="32384" rIns="0" bIns="0" rtlCol="0" vert="horz">
            <a:spAutoFit/>
          </a:bodyPr>
          <a:lstStyle/>
          <a:p>
            <a:pPr marL="513715">
              <a:lnSpc>
                <a:spcPct val="100000"/>
              </a:lnSpc>
              <a:spcBef>
                <a:spcPts val="254"/>
              </a:spcBef>
              <a:tabLst>
                <a:tab pos="1699260" algn="l"/>
              </a:tabLst>
            </a:pPr>
            <a:r>
              <a:rPr dirty="0" sz="2400" spc="280" b="1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400" spc="-2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275" b="1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2400" spc="180" b="1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dirty="0" sz="2400" spc="29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r	</a:t>
            </a:r>
            <a:r>
              <a:rPr dirty="0" sz="2400" spc="29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2400" spc="27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 spc="-2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250" b="1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dirty="0" sz="2400" spc="29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2265152" y="3360420"/>
            <a:ext cx="5079365" cy="796925"/>
            <a:chOff x="12265152" y="3360420"/>
            <a:chExt cx="5079365" cy="796925"/>
          </a:xfrm>
        </p:grpSpPr>
        <p:sp>
          <p:nvSpPr>
            <p:cNvPr id="13" name="object 13"/>
            <p:cNvSpPr/>
            <p:nvPr/>
          </p:nvSpPr>
          <p:spPr>
            <a:xfrm>
              <a:off x="12278868" y="3374136"/>
              <a:ext cx="5050790" cy="767715"/>
            </a:xfrm>
            <a:custGeom>
              <a:avLst/>
              <a:gdLst/>
              <a:ahLst/>
              <a:cxnLst/>
              <a:rect l="l" t="t" r="r" b="b"/>
              <a:pathLst>
                <a:path w="5050790" h="767714">
                  <a:moveTo>
                    <a:pt x="4922520" y="0"/>
                  </a:moveTo>
                  <a:lnTo>
                    <a:pt x="127761" y="0"/>
                  </a:lnTo>
                  <a:lnTo>
                    <a:pt x="77977" y="10033"/>
                  </a:lnTo>
                  <a:lnTo>
                    <a:pt x="37337" y="37465"/>
                  </a:lnTo>
                  <a:lnTo>
                    <a:pt x="10032" y="78105"/>
                  </a:lnTo>
                  <a:lnTo>
                    <a:pt x="0" y="127889"/>
                  </a:lnTo>
                  <a:lnTo>
                    <a:pt x="0" y="639699"/>
                  </a:lnTo>
                  <a:lnTo>
                    <a:pt x="10032" y="689483"/>
                  </a:lnTo>
                  <a:lnTo>
                    <a:pt x="37337" y="730123"/>
                  </a:lnTo>
                  <a:lnTo>
                    <a:pt x="77977" y="757555"/>
                  </a:lnTo>
                  <a:lnTo>
                    <a:pt x="127761" y="767588"/>
                  </a:lnTo>
                  <a:lnTo>
                    <a:pt x="4922520" y="767588"/>
                  </a:lnTo>
                  <a:lnTo>
                    <a:pt x="4972303" y="757555"/>
                  </a:lnTo>
                  <a:lnTo>
                    <a:pt x="5012943" y="730123"/>
                  </a:lnTo>
                  <a:lnTo>
                    <a:pt x="5040249" y="689483"/>
                  </a:lnTo>
                  <a:lnTo>
                    <a:pt x="5050282" y="639699"/>
                  </a:lnTo>
                  <a:lnTo>
                    <a:pt x="5050282" y="127889"/>
                  </a:lnTo>
                  <a:lnTo>
                    <a:pt x="5040249" y="78105"/>
                  </a:lnTo>
                  <a:lnTo>
                    <a:pt x="5012943" y="37465"/>
                  </a:lnTo>
                  <a:lnTo>
                    <a:pt x="4972303" y="10033"/>
                  </a:lnTo>
                  <a:lnTo>
                    <a:pt x="4922520" y="0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2279630" y="3374898"/>
              <a:ext cx="5050790" cy="767715"/>
            </a:xfrm>
            <a:custGeom>
              <a:avLst/>
              <a:gdLst/>
              <a:ahLst/>
              <a:cxnLst/>
              <a:rect l="l" t="t" r="r" b="b"/>
              <a:pathLst>
                <a:path w="5050790" h="767714">
                  <a:moveTo>
                    <a:pt x="0" y="127888"/>
                  </a:moveTo>
                  <a:lnTo>
                    <a:pt x="10033" y="78104"/>
                  </a:lnTo>
                  <a:lnTo>
                    <a:pt x="37338" y="37465"/>
                  </a:lnTo>
                  <a:lnTo>
                    <a:pt x="77977" y="10032"/>
                  </a:lnTo>
                  <a:lnTo>
                    <a:pt x="127762" y="0"/>
                  </a:lnTo>
                  <a:lnTo>
                    <a:pt x="4922520" y="0"/>
                  </a:lnTo>
                  <a:lnTo>
                    <a:pt x="4972304" y="10032"/>
                  </a:lnTo>
                  <a:lnTo>
                    <a:pt x="5012816" y="37465"/>
                  </a:lnTo>
                  <a:lnTo>
                    <a:pt x="5040249" y="78104"/>
                  </a:lnTo>
                  <a:lnTo>
                    <a:pt x="5050282" y="127888"/>
                  </a:lnTo>
                  <a:lnTo>
                    <a:pt x="5050282" y="639699"/>
                  </a:lnTo>
                  <a:lnTo>
                    <a:pt x="5040249" y="689482"/>
                  </a:lnTo>
                  <a:lnTo>
                    <a:pt x="5012816" y="730123"/>
                  </a:lnTo>
                  <a:lnTo>
                    <a:pt x="4972304" y="757554"/>
                  </a:lnTo>
                  <a:lnTo>
                    <a:pt x="4922520" y="767588"/>
                  </a:lnTo>
                  <a:lnTo>
                    <a:pt x="127762" y="767588"/>
                  </a:lnTo>
                  <a:lnTo>
                    <a:pt x="77977" y="757554"/>
                  </a:lnTo>
                  <a:lnTo>
                    <a:pt x="37338" y="730123"/>
                  </a:lnTo>
                  <a:lnTo>
                    <a:pt x="10033" y="689482"/>
                  </a:lnTo>
                  <a:lnTo>
                    <a:pt x="0" y="639699"/>
                  </a:lnTo>
                  <a:lnTo>
                    <a:pt x="0" y="127888"/>
                  </a:lnTo>
                  <a:close/>
                </a:path>
              </a:pathLst>
            </a:custGeom>
            <a:ln w="28956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3791691" y="3523234"/>
            <a:ext cx="19983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00"/>
                </a:solidFill>
                <a:latin typeface="Calibri"/>
                <a:cs typeface="Calibri"/>
              </a:rPr>
              <a:t>$</a:t>
            </a:r>
            <a:r>
              <a:rPr dirty="0" sz="2400" spc="-7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FFFF00"/>
                </a:solidFill>
                <a:latin typeface="Calibri"/>
                <a:cs typeface="Calibri"/>
              </a:rPr>
              <a:t>d</a:t>
            </a:r>
            <a:r>
              <a:rPr dirty="0" sz="2400" spc="-20">
                <a:solidFill>
                  <a:srgbClr val="FFFF00"/>
                </a:solidFill>
                <a:latin typeface="Calibri"/>
                <a:cs typeface="Calibri"/>
              </a:rPr>
              <a:t>o</a:t>
            </a:r>
            <a:r>
              <a:rPr dirty="0" sz="2400" spc="-10">
                <a:solidFill>
                  <a:srgbClr val="FFFF00"/>
                </a:solidFill>
                <a:latin typeface="Calibri"/>
                <a:cs typeface="Calibri"/>
              </a:rPr>
              <a:t>c</a:t>
            </a:r>
            <a:r>
              <a:rPr dirty="0" sz="2400" spc="-85">
                <a:solidFill>
                  <a:srgbClr val="FFFF00"/>
                </a:solidFill>
                <a:latin typeface="Calibri"/>
                <a:cs typeface="Calibri"/>
              </a:rPr>
              <a:t>k</a:t>
            </a:r>
            <a:r>
              <a:rPr dirty="0" sz="2400">
                <a:solidFill>
                  <a:srgbClr val="FFFF00"/>
                </a:solidFill>
                <a:latin typeface="Calibri"/>
                <a:cs typeface="Calibri"/>
              </a:rPr>
              <a:t>er</a:t>
            </a:r>
            <a:r>
              <a:rPr dirty="0" sz="2400" spc="-114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00"/>
                </a:solidFill>
                <a:latin typeface="Calibri"/>
                <a:cs typeface="Calibri"/>
              </a:rPr>
              <a:t>ima</a:t>
            </a:r>
            <a:r>
              <a:rPr dirty="0" sz="2400" spc="-25">
                <a:solidFill>
                  <a:srgbClr val="FFFF00"/>
                </a:solidFill>
                <a:latin typeface="Calibri"/>
                <a:cs typeface="Calibri"/>
              </a:rPr>
              <a:t>g</a:t>
            </a:r>
            <a:r>
              <a:rPr dirty="0" sz="2400">
                <a:solidFill>
                  <a:srgbClr val="FFFF00"/>
                </a:solidFill>
                <a:latin typeface="Calibri"/>
                <a:cs typeface="Calibri"/>
              </a:rPr>
              <a:t>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98625" y="4496561"/>
            <a:ext cx="3337560" cy="510540"/>
          </a:xfrm>
          <a:prstGeom prst="rect">
            <a:avLst/>
          </a:prstGeom>
          <a:solidFill>
            <a:srgbClr val="0D80B8"/>
          </a:solidFill>
          <a:ln w="28955">
            <a:solidFill>
              <a:srgbClr val="5F5F5F"/>
            </a:solidFill>
          </a:ln>
        </p:spPr>
        <p:txBody>
          <a:bodyPr wrap="square" lIns="0" tIns="31115" rIns="0" bIns="0" rtlCol="0" vert="horz">
            <a:spAutoFit/>
          </a:bodyPr>
          <a:lstStyle/>
          <a:p>
            <a:pPr marL="800100">
              <a:lnSpc>
                <a:spcPct val="100000"/>
              </a:lnSpc>
              <a:spcBef>
                <a:spcPts val="245"/>
              </a:spcBef>
              <a:tabLst>
                <a:tab pos="1985645" algn="l"/>
              </a:tabLst>
            </a:pPr>
            <a:r>
              <a:rPr dirty="0" sz="2400" spc="65" b="1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dirty="0" sz="2400" spc="-9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105" b="1">
                <a:solidFill>
                  <a:srgbClr val="FFFFFF"/>
                </a:solidFill>
                <a:latin typeface="Calibri"/>
                <a:cs typeface="Calibri"/>
              </a:rPr>
              <a:t>cke</a:t>
            </a:r>
            <a:r>
              <a:rPr dirty="0" sz="2400" spc="-1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r	</a:t>
            </a:r>
            <a:r>
              <a:rPr dirty="0" sz="2400" spc="125" b="1">
                <a:solidFill>
                  <a:srgbClr val="FFFFFF"/>
                </a:solidFill>
                <a:latin typeface="Calibri"/>
                <a:cs typeface="Calibri"/>
              </a:rPr>
              <a:t>run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2265152" y="4395215"/>
            <a:ext cx="5079365" cy="795020"/>
            <a:chOff x="12265152" y="4395215"/>
            <a:chExt cx="5079365" cy="795020"/>
          </a:xfrm>
        </p:grpSpPr>
        <p:sp>
          <p:nvSpPr>
            <p:cNvPr id="18" name="object 18"/>
            <p:cNvSpPr/>
            <p:nvPr/>
          </p:nvSpPr>
          <p:spPr>
            <a:xfrm>
              <a:off x="12278868" y="4408931"/>
              <a:ext cx="5050790" cy="766445"/>
            </a:xfrm>
            <a:custGeom>
              <a:avLst/>
              <a:gdLst/>
              <a:ahLst/>
              <a:cxnLst/>
              <a:rect l="l" t="t" r="r" b="b"/>
              <a:pathLst>
                <a:path w="5050790" h="766445">
                  <a:moveTo>
                    <a:pt x="4922520" y="0"/>
                  </a:moveTo>
                  <a:lnTo>
                    <a:pt x="127761" y="0"/>
                  </a:lnTo>
                  <a:lnTo>
                    <a:pt x="77977" y="10032"/>
                  </a:lnTo>
                  <a:lnTo>
                    <a:pt x="37337" y="37337"/>
                  </a:lnTo>
                  <a:lnTo>
                    <a:pt x="10032" y="77977"/>
                  </a:lnTo>
                  <a:lnTo>
                    <a:pt x="0" y="127634"/>
                  </a:lnTo>
                  <a:lnTo>
                    <a:pt x="0" y="638428"/>
                  </a:lnTo>
                  <a:lnTo>
                    <a:pt x="10032" y="688085"/>
                  </a:lnTo>
                  <a:lnTo>
                    <a:pt x="37337" y="728726"/>
                  </a:lnTo>
                  <a:lnTo>
                    <a:pt x="77977" y="756030"/>
                  </a:lnTo>
                  <a:lnTo>
                    <a:pt x="127761" y="766063"/>
                  </a:lnTo>
                  <a:lnTo>
                    <a:pt x="4922520" y="766063"/>
                  </a:lnTo>
                  <a:lnTo>
                    <a:pt x="4972303" y="756030"/>
                  </a:lnTo>
                  <a:lnTo>
                    <a:pt x="5012943" y="728726"/>
                  </a:lnTo>
                  <a:lnTo>
                    <a:pt x="5040249" y="688085"/>
                  </a:lnTo>
                  <a:lnTo>
                    <a:pt x="5050282" y="638428"/>
                  </a:lnTo>
                  <a:lnTo>
                    <a:pt x="5050282" y="127634"/>
                  </a:lnTo>
                  <a:lnTo>
                    <a:pt x="5040249" y="77977"/>
                  </a:lnTo>
                  <a:lnTo>
                    <a:pt x="5012943" y="37337"/>
                  </a:lnTo>
                  <a:lnTo>
                    <a:pt x="4972303" y="10032"/>
                  </a:lnTo>
                  <a:lnTo>
                    <a:pt x="4922520" y="0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2279630" y="4409693"/>
              <a:ext cx="5050790" cy="766445"/>
            </a:xfrm>
            <a:custGeom>
              <a:avLst/>
              <a:gdLst/>
              <a:ahLst/>
              <a:cxnLst/>
              <a:rect l="l" t="t" r="r" b="b"/>
              <a:pathLst>
                <a:path w="5050790" h="766445">
                  <a:moveTo>
                    <a:pt x="0" y="127634"/>
                  </a:moveTo>
                  <a:lnTo>
                    <a:pt x="10033" y="77977"/>
                  </a:lnTo>
                  <a:lnTo>
                    <a:pt x="37338" y="37337"/>
                  </a:lnTo>
                  <a:lnTo>
                    <a:pt x="77977" y="10032"/>
                  </a:lnTo>
                  <a:lnTo>
                    <a:pt x="127762" y="0"/>
                  </a:lnTo>
                  <a:lnTo>
                    <a:pt x="4922520" y="0"/>
                  </a:lnTo>
                  <a:lnTo>
                    <a:pt x="4972304" y="10032"/>
                  </a:lnTo>
                  <a:lnTo>
                    <a:pt x="5012816" y="37337"/>
                  </a:lnTo>
                  <a:lnTo>
                    <a:pt x="5040249" y="77977"/>
                  </a:lnTo>
                  <a:lnTo>
                    <a:pt x="5050282" y="127634"/>
                  </a:lnTo>
                  <a:lnTo>
                    <a:pt x="5050282" y="638428"/>
                  </a:lnTo>
                  <a:lnTo>
                    <a:pt x="5040249" y="688085"/>
                  </a:lnTo>
                  <a:lnTo>
                    <a:pt x="5012816" y="728726"/>
                  </a:lnTo>
                  <a:lnTo>
                    <a:pt x="4972304" y="756030"/>
                  </a:lnTo>
                  <a:lnTo>
                    <a:pt x="4922520" y="766063"/>
                  </a:lnTo>
                  <a:lnTo>
                    <a:pt x="127762" y="766063"/>
                  </a:lnTo>
                  <a:lnTo>
                    <a:pt x="77977" y="756030"/>
                  </a:lnTo>
                  <a:lnTo>
                    <a:pt x="37338" y="728726"/>
                  </a:lnTo>
                  <a:lnTo>
                    <a:pt x="10033" y="688085"/>
                  </a:lnTo>
                  <a:lnTo>
                    <a:pt x="0" y="638428"/>
                  </a:lnTo>
                  <a:lnTo>
                    <a:pt x="0" y="127634"/>
                  </a:lnTo>
                  <a:close/>
                </a:path>
              </a:pathLst>
            </a:custGeom>
            <a:ln w="28956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13531087" y="4556201"/>
            <a:ext cx="251460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00"/>
                </a:solidFill>
                <a:latin typeface="Calibri"/>
                <a:cs typeface="Calibri"/>
              </a:rPr>
              <a:t>$</a:t>
            </a:r>
            <a:r>
              <a:rPr dirty="0" sz="2400" spc="-45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00"/>
                </a:solidFill>
                <a:latin typeface="Calibri"/>
                <a:cs typeface="Calibri"/>
              </a:rPr>
              <a:t>do</a:t>
            </a:r>
            <a:r>
              <a:rPr dirty="0" sz="2400" spc="-10">
                <a:solidFill>
                  <a:srgbClr val="FFFF00"/>
                </a:solidFill>
                <a:latin typeface="Calibri"/>
                <a:cs typeface="Calibri"/>
              </a:rPr>
              <a:t>c</a:t>
            </a:r>
            <a:r>
              <a:rPr dirty="0" sz="2400" spc="-85">
                <a:solidFill>
                  <a:srgbClr val="FFFF00"/>
                </a:solidFill>
                <a:latin typeface="Calibri"/>
                <a:cs typeface="Calibri"/>
              </a:rPr>
              <a:t>k</a:t>
            </a:r>
            <a:r>
              <a:rPr dirty="0" sz="2400" spc="-10">
                <a:solidFill>
                  <a:srgbClr val="FFFF00"/>
                </a:solidFill>
                <a:latin typeface="Calibri"/>
                <a:cs typeface="Calibri"/>
              </a:rPr>
              <a:t>e</a:t>
            </a:r>
            <a:r>
              <a:rPr dirty="0" sz="2400">
                <a:solidFill>
                  <a:srgbClr val="FFFF00"/>
                </a:solidFill>
                <a:latin typeface="Calibri"/>
                <a:cs typeface="Calibri"/>
              </a:rPr>
              <a:t>r</a:t>
            </a:r>
            <a:r>
              <a:rPr dirty="0" sz="2400" spc="-95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00"/>
                </a:solidFill>
                <a:latin typeface="Calibri"/>
                <a:cs typeface="Calibri"/>
              </a:rPr>
              <a:t>run</a:t>
            </a:r>
            <a:r>
              <a:rPr dirty="0" sz="2400" spc="-35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00"/>
                </a:solidFill>
                <a:latin typeface="Calibri"/>
                <a:cs typeface="Calibri"/>
              </a:rPr>
              <a:t>ubu</a:t>
            </a:r>
            <a:r>
              <a:rPr dirty="0" sz="2400" spc="-40">
                <a:solidFill>
                  <a:srgbClr val="FFFF00"/>
                </a:solidFill>
                <a:latin typeface="Calibri"/>
                <a:cs typeface="Calibri"/>
              </a:rPr>
              <a:t>n</a:t>
            </a:r>
            <a:r>
              <a:rPr dirty="0" sz="2400" spc="-15">
                <a:solidFill>
                  <a:srgbClr val="FFFF00"/>
                </a:solidFill>
                <a:latin typeface="Calibri"/>
                <a:cs typeface="Calibri"/>
              </a:rPr>
              <a:t>t</a:t>
            </a:r>
            <a:r>
              <a:rPr dirty="0" sz="2400">
                <a:solidFill>
                  <a:srgbClr val="FFFF00"/>
                </a:solidFill>
                <a:latin typeface="Calibri"/>
                <a:cs typeface="Calibri"/>
              </a:rPr>
              <a:t>u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98625" y="5551170"/>
            <a:ext cx="3337560" cy="510540"/>
          </a:xfrm>
          <a:prstGeom prst="rect">
            <a:avLst/>
          </a:prstGeom>
          <a:solidFill>
            <a:srgbClr val="0D80B8"/>
          </a:solidFill>
          <a:ln w="28955">
            <a:solidFill>
              <a:srgbClr val="5F5F5F"/>
            </a:solidFill>
          </a:ln>
        </p:spPr>
        <p:txBody>
          <a:bodyPr wrap="square" lIns="0" tIns="55879" rIns="0" bIns="0" rtlCol="0" vert="horz">
            <a:spAutoFit/>
          </a:bodyPr>
          <a:lstStyle/>
          <a:p>
            <a:pPr marL="533400">
              <a:lnSpc>
                <a:spcPct val="100000"/>
              </a:lnSpc>
              <a:spcBef>
                <a:spcPts val="439"/>
              </a:spcBef>
              <a:tabLst>
                <a:tab pos="1880235" algn="l"/>
              </a:tabLst>
            </a:pPr>
            <a:r>
              <a:rPr dirty="0" sz="2400" spc="235" b="1">
                <a:solidFill>
                  <a:srgbClr val="FFFFFF"/>
                </a:solidFill>
                <a:latin typeface="Arial"/>
                <a:cs typeface="Arial"/>
              </a:rPr>
              <a:t>docker	</a:t>
            </a:r>
            <a:r>
              <a:rPr dirty="0" sz="2400" spc="229" b="1">
                <a:solidFill>
                  <a:srgbClr val="FFFFFF"/>
                </a:solidFill>
                <a:latin typeface="Arial"/>
                <a:cs typeface="Arial"/>
              </a:rPr>
              <a:t>build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98625" y="6605778"/>
            <a:ext cx="3337560" cy="510540"/>
          </a:xfrm>
          <a:prstGeom prst="rect">
            <a:avLst/>
          </a:prstGeom>
          <a:solidFill>
            <a:srgbClr val="0D80B8"/>
          </a:solidFill>
          <a:ln w="28955">
            <a:solidFill>
              <a:srgbClr val="5F5F5F"/>
            </a:solidFill>
          </a:ln>
        </p:spPr>
        <p:txBody>
          <a:bodyPr wrap="square" lIns="0" tIns="32384" rIns="0" bIns="0" rtlCol="0" vert="horz">
            <a:spAutoFit/>
          </a:bodyPr>
          <a:lstStyle/>
          <a:p>
            <a:pPr marL="300355">
              <a:lnSpc>
                <a:spcPct val="100000"/>
              </a:lnSpc>
              <a:spcBef>
                <a:spcPts val="254"/>
              </a:spcBef>
              <a:tabLst>
                <a:tab pos="1485900" algn="l"/>
              </a:tabLst>
            </a:pPr>
            <a:r>
              <a:rPr dirty="0" sz="2400" spc="280" b="1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400" spc="-2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275" b="1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2400" spc="180" b="1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dirty="0" sz="2400" spc="29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r	</a:t>
            </a:r>
            <a:r>
              <a:rPr dirty="0" sz="2400" spc="275" b="1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2400" spc="28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400" spc="235" b="1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 spc="-229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28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2400" spc="28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400" spc="-2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2265152" y="5426964"/>
            <a:ext cx="5079365" cy="796925"/>
            <a:chOff x="12265152" y="5426964"/>
            <a:chExt cx="5079365" cy="796925"/>
          </a:xfrm>
        </p:grpSpPr>
        <p:sp>
          <p:nvSpPr>
            <p:cNvPr id="24" name="object 24"/>
            <p:cNvSpPr/>
            <p:nvPr/>
          </p:nvSpPr>
          <p:spPr>
            <a:xfrm>
              <a:off x="12278868" y="5440680"/>
              <a:ext cx="5050790" cy="767715"/>
            </a:xfrm>
            <a:custGeom>
              <a:avLst/>
              <a:gdLst/>
              <a:ahLst/>
              <a:cxnLst/>
              <a:rect l="l" t="t" r="r" b="b"/>
              <a:pathLst>
                <a:path w="5050790" h="767714">
                  <a:moveTo>
                    <a:pt x="4922520" y="0"/>
                  </a:moveTo>
                  <a:lnTo>
                    <a:pt x="127761" y="0"/>
                  </a:lnTo>
                  <a:lnTo>
                    <a:pt x="77977" y="10033"/>
                  </a:lnTo>
                  <a:lnTo>
                    <a:pt x="37337" y="37465"/>
                  </a:lnTo>
                  <a:lnTo>
                    <a:pt x="10032" y="78105"/>
                  </a:lnTo>
                  <a:lnTo>
                    <a:pt x="0" y="127889"/>
                  </a:lnTo>
                  <a:lnTo>
                    <a:pt x="0" y="639699"/>
                  </a:lnTo>
                  <a:lnTo>
                    <a:pt x="10032" y="689483"/>
                  </a:lnTo>
                  <a:lnTo>
                    <a:pt x="37337" y="730123"/>
                  </a:lnTo>
                  <a:lnTo>
                    <a:pt x="77977" y="757555"/>
                  </a:lnTo>
                  <a:lnTo>
                    <a:pt x="127761" y="767588"/>
                  </a:lnTo>
                  <a:lnTo>
                    <a:pt x="4922520" y="767588"/>
                  </a:lnTo>
                  <a:lnTo>
                    <a:pt x="4972303" y="757555"/>
                  </a:lnTo>
                  <a:lnTo>
                    <a:pt x="5012943" y="730123"/>
                  </a:lnTo>
                  <a:lnTo>
                    <a:pt x="5040249" y="689483"/>
                  </a:lnTo>
                  <a:lnTo>
                    <a:pt x="5050282" y="639699"/>
                  </a:lnTo>
                  <a:lnTo>
                    <a:pt x="5050282" y="127889"/>
                  </a:lnTo>
                  <a:lnTo>
                    <a:pt x="5040249" y="78105"/>
                  </a:lnTo>
                  <a:lnTo>
                    <a:pt x="5012943" y="37465"/>
                  </a:lnTo>
                  <a:lnTo>
                    <a:pt x="4972303" y="10033"/>
                  </a:lnTo>
                  <a:lnTo>
                    <a:pt x="4922520" y="0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2279630" y="5441442"/>
              <a:ext cx="5050790" cy="767715"/>
            </a:xfrm>
            <a:custGeom>
              <a:avLst/>
              <a:gdLst/>
              <a:ahLst/>
              <a:cxnLst/>
              <a:rect l="l" t="t" r="r" b="b"/>
              <a:pathLst>
                <a:path w="5050790" h="767714">
                  <a:moveTo>
                    <a:pt x="0" y="127888"/>
                  </a:moveTo>
                  <a:lnTo>
                    <a:pt x="10033" y="78105"/>
                  </a:lnTo>
                  <a:lnTo>
                    <a:pt x="37338" y="37465"/>
                  </a:lnTo>
                  <a:lnTo>
                    <a:pt x="77977" y="10033"/>
                  </a:lnTo>
                  <a:lnTo>
                    <a:pt x="127762" y="0"/>
                  </a:lnTo>
                  <a:lnTo>
                    <a:pt x="4922520" y="0"/>
                  </a:lnTo>
                  <a:lnTo>
                    <a:pt x="4972304" y="10033"/>
                  </a:lnTo>
                  <a:lnTo>
                    <a:pt x="5012816" y="37465"/>
                  </a:lnTo>
                  <a:lnTo>
                    <a:pt x="5040249" y="78105"/>
                  </a:lnTo>
                  <a:lnTo>
                    <a:pt x="5050282" y="127888"/>
                  </a:lnTo>
                  <a:lnTo>
                    <a:pt x="5050282" y="639699"/>
                  </a:lnTo>
                  <a:lnTo>
                    <a:pt x="5040249" y="689483"/>
                  </a:lnTo>
                  <a:lnTo>
                    <a:pt x="5012816" y="730123"/>
                  </a:lnTo>
                  <a:lnTo>
                    <a:pt x="4972304" y="757555"/>
                  </a:lnTo>
                  <a:lnTo>
                    <a:pt x="4922520" y="767588"/>
                  </a:lnTo>
                  <a:lnTo>
                    <a:pt x="127762" y="767588"/>
                  </a:lnTo>
                  <a:lnTo>
                    <a:pt x="77977" y="757555"/>
                  </a:lnTo>
                  <a:lnTo>
                    <a:pt x="37338" y="730123"/>
                  </a:lnTo>
                  <a:lnTo>
                    <a:pt x="10033" y="689483"/>
                  </a:lnTo>
                  <a:lnTo>
                    <a:pt x="0" y="639699"/>
                  </a:lnTo>
                  <a:lnTo>
                    <a:pt x="0" y="127888"/>
                  </a:lnTo>
                  <a:close/>
                </a:path>
              </a:pathLst>
            </a:custGeom>
            <a:ln w="28956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12604495" y="5590413"/>
            <a:ext cx="43611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00"/>
                </a:solidFill>
                <a:latin typeface="Calibri"/>
                <a:cs typeface="Calibri"/>
              </a:rPr>
              <a:t>$</a:t>
            </a:r>
            <a:r>
              <a:rPr dirty="0" sz="2400" spc="-5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FFFF00"/>
                </a:solidFill>
                <a:latin typeface="Calibri"/>
                <a:cs typeface="Calibri"/>
              </a:rPr>
              <a:t>docker</a:t>
            </a:r>
            <a:r>
              <a:rPr dirty="0" sz="2400" spc="-10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00"/>
                </a:solidFill>
                <a:latin typeface="Calibri"/>
                <a:cs typeface="Calibri"/>
              </a:rPr>
              <a:t>build</a:t>
            </a:r>
            <a:r>
              <a:rPr dirty="0" sz="2400" spc="-25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00"/>
                </a:solidFill>
                <a:latin typeface="Calibri"/>
                <a:cs typeface="Calibri"/>
              </a:rPr>
              <a:t>–t</a:t>
            </a:r>
            <a:r>
              <a:rPr dirty="0" sz="2400" spc="-45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00"/>
                </a:solidFill>
                <a:latin typeface="Calibri"/>
                <a:cs typeface="Calibri"/>
              </a:rPr>
              <a:t>MyUbuntuImage</a:t>
            </a:r>
            <a:r>
              <a:rPr dirty="0" sz="2400" spc="-85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00"/>
                </a:solidFill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2265152" y="6461759"/>
            <a:ext cx="5079365" cy="795020"/>
            <a:chOff x="12265152" y="6461759"/>
            <a:chExt cx="5079365" cy="795020"/>
          </a:xfrm>
        </p:grpSpPr>
        <p:sp>
          <p:nvSpPr>
            <p:cNvPr id="28" name="object 28"/>
            <p:cNvSpPr/>
            <p:nvPr/>
          </p:nvSpPr>
          <p:spPr>
            <a:xfrm>
              <a:off x="12278868" y="6475475"/>
              <a:ext cx="5050790" cy="766445"/>
            </a:xfrm>
            <a:custGeom>
              <a:avLst/>
              <a:gdLst/>
              <a:ahLst/>
              <a:cxnLst/>
              <a:rect l="l" t="t" r="r" b="b"/>
              <a:pathLst>
                <a:path w="5050790" h="766445">
                  <a:moveTo>
                    <a:pt x="4922520" y="0"/>
                  </a:moveTo>
                  <a:lnTo>
                    <a:pt x="127761" y="0"/>
                  </a:lnTo>
                  <a:lnTo>
                    <a:pt x="77977" y="10033"/>
                  </a:lnTo>
                  <a:lnTo>
                    <a:pt x="37337" y="37337"/>
                  </a:lnTo>
                  <a:lnTo>
                    <a:pt x="10032" y="77977"/>
                  </a:lnTo>
                  <a:lnTo>
                    <a:pt x="0" y="127635"/>
                  </a:lnTo>
                  <a:lnTo>
                    <a:pt x="0" y="638429"/>
                  </a:lnTo>
                  <a:lnTo>
                    <a:pt x="10032" y="688086"/>
                  </a:lnTo>
                  <a:lnTo>
                    <a:pt x="37337" y="728726"/>
                  </a:lnTo>
                  <a:lnTo>
                    <a:pt x="77977" y="756031"/>
                  </a:lnTo>
                  <a:lnTo>
                    <a:pt x="127761" y="766063"/>
                  </a:lnTo>
                  <a:lnTo>
                    <a:pt x="4922520" y="766063"/>
                  </a:lnTo>
                  <a:lnTo>
                    <a:pt x="4972303" y="756031"/>
                  </a:lnTo>
                  <a:lnTo>
                    <a:pt x="5012943" y="728726"/>
                  </a:lnTo>
                  <a:lnTo>
                    <a:pt x="5040249" y="688086"/>
                  </a:lnTo>
                  <a:lnTo>
                    <a:pt x="5050282" y="638429"/>
                  </a:lnTo>
                  <a:lnTo>
                    <a:pt x="5050282" y="127635"/>
                  </a:lnTo>
                  <a:lnTo>
                    <a:pt x="5040249" y="77977"/>
                  </a:lnTo>
                  <a:lnTo>
                    <a:pt x="5012943" y="37337"/>
                  </a:lnTo>
                  <a:lnTo>
                    <a:pt x="4972303" y="10033"/>
                  </a:lnTo>
                  <a:lnTo>
                    <a:pt x="4922520" y="0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2279630" y="6476237"/>
              <a:ext cx="5050790" cy="766445"/>
            </a:xfrm>
            <a:custGeom>
              <a:avLst/>
              <a:gdLst/>
              <a:ahLst/>
              <a:cxnLst/>
              <a:rect l="l" t="t" r="r" b="b"/>
              <a:pathLst>
                <a:path w="5050790" h="766445">
                  <a:moveTo>
                    <a:pt x="0" y="127635"/>
                  </a:moveTo>
                  <a:lnTo>
                    <a:pt x="10033" y="77977"/>
                  </a:lnTo>
                  <a:lnTo>
                    <a:pt x="37338" y="37337"/>
                  </a:lnTo>
                  <a:lnTo>
                    <a:pt x="77977" y="10033"/>
                  </a:lnTo>
                  <a:lnTo>
                    <a:pt x="127762" y="0"/>
                  </a:lnTo>
                  <a:lnTo>
                    <a:pt x="4922520" y="0"/>
                  </a:lnTo>
                  <a:lnTo>
                    <a:pt x="4972304" y="10033"/>
                  </a:lnTo>
                  <a:lnTo>
                    <a:pt x="5012816" y="37337"/>
                  </a:lnTo>
                  <a:lnTo>
                    <a:pt x="5040249" y="77977"/>
                  </a:lnTo>
                  <a:lnTo>
                    <a:pt x="5050282" y="127635"/>
                  </a:lnTo>
                  <a:lnTo>
                    <a:pt x="5050282" y="638429"/>
                  </a:lnTo>
                  <a:lnTo>
                    <a:pt x="5040249" y="688086"/>
                  </a:lnTo>
                  <a:lnTo>
                    <a:pt x="5012816" y="728726"/>
                  </a:lnTo>
                  <a:lnTo>
                    <a:pt x="4972304" y="756031"/>
                  </a:lnTo>
                  <a:lnTo>
                    <a:pt x="4922520" y="766063"/>
                  </a:lnTo>
                  <a:lnTo>
                    <a:pt x="127762" y="766063"/>
                  </a:lnTo>
                  <a:lnTo>
                    <a:pt x="77977" y="756031"/>
                  </a:lnTo>
                  <a:lnTo>
                    <a:pt x="37338" y="728726"/>
                  </a:lnTo>
                  <a:lnTo>
                    <a:pt x="10033" y="688086"/>
                  </a:lnTo>
                  <a:lnTo>
                    <a:pt x="0" y="638429"/>
                  </a:lnTo>
                  <a:lnTo>
                    <a:pt x="0" y="127635"/>
                  </a:lnTo>
                  <a:close/>
                </a:path>
              </a:pathLst>
            </a:custGeom>
            <a:ln w="28956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13320776" y="6624065"/>
            <a:ext cx="29248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00"/>
                </a:solidFill>
                <a:latin typeface="Calibri"/>
                <a:cs typeface="Calibri"/>
              </a:rPr>
              <a:t>$</a:t>
            </a:r>
            <a:r>
              <a:rPr dirty="0" sz="2400" spc="-45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FFFF00"/>
                </a:solidFill>
                <a:latin typeface="Calibri"/>
                <a:cs typeface="Calibri"/>
              </a:rPr>
              <a:t>d</a:t>
            </a:r>
            <a:r>
              <a:rPr dirty="0" sz="2400" spc="-20">
                <a:solidFill>
                  <a:srgbClr val="FFFF00"/>
                </a:solidFill>
                <a:latin typeface="Calibri"/>
                <a:cs typeface="Calibri"/>
              </a:rPr>
              <a:t>o</a:t>
            </a:r>
            <a:r>
              <a:rPr dirty="0" sz="2400" spc="-10">
                <a:solidFill>
                  <a:srgbClr val="FFFF00"/>
                </a:solidFill>
                <a:latin typeface="Calibri"/>
                <a:cs typeface="Calibri"/>
              </a:rPr>
              <a:t>c</a:t>
            </a:r>
            <a:r>
              <a:rPr dirty="0" sz="2400" spc="-85">
                <a:solidFill>
                  <a:srgbClr val="FFFF00"/>
                </a:solidFill>
                <a:latin typeface="Calibri"/>
                <a:cs typeface="Calibri"/>
              </a:rPr>
              <a:t>k</a:t>
            </a:r>
            <a:r>
              <a:rPr dirty="0" sz="2400">
                <a:solidFill>
                  <a:srgbClr val="FFFF00"/>
                </a:solidFill>
                <a:latin typeface="Calibri"/>
                <a:cs typeface="Calibri"/>
              </a:rPr>
              <a:t>er</a:t>
            </a:r>
            <a:r>
              <a:rPr dirty="0" sz="2400" spc="-105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dirty="0" sz="2400" spc="-35">
                <a:solidFill>
                  <a:srgbClr val="FFFF00"/>
                </a:solidFill>
                <a:latin typeface="Calibri"/>
                <a:cs typeface="Calibri"/>
              </a:rPr>
              <a:t>c</a:t>
            </a:r>
            <a:r>
              <a:rPr dirty="0" sz="2400" spc="-20">
                <a:solidFill>
                  <a:srgbClr val="FFFF00"/>
                </a:solidFill>
                <a:latin typeface="Calibri"/>
                <a:cs typeface="Calibri"/>
              </a:rPr>
              <a:t>o</a:t>
            </a:r>
            <a:r>
              <a:rPr dirty="0" sz="2400" spc="-40">
                <a:solidFill>
                  <a:srgbClr val="FFFF00"/>
                </a:solidFill>
                <a:latin typeface="Calibri"/>
                <a:cs typeface="Calibri"/>
              </a:rPr>
              <a:t>nt</a:t>
            </a:r>
            <a:r>
              <a:rPr dirty="0" sz="2400" spc="-10">
                <a:solidFill>
                  <a:srgbClr val="FFFF00"/>
                </a:solidFill>
                <a:latin typeface="Calibri"/>
                <a:cs typeface="Calibri"/>
              </a:rPr>
              <a:t>a</a:t>
            </a:r>
            <a:r>
              <a:rPr dirty="0" sz="2400" spc="-15">
                <a:solidFill>
                  <a:srgbClr val="FFFF00"/>
                </a:solidFill>
                <a:latin typeface="Calibri"/>
                <a:cs typeface="Calibri"/>
              </a:rPr>
              <a:t>in</a:t>
            </a:r>
            <a:r>
              <a:rPr dirty="0" sz="2400">
                <a:solidFill>
                  <a:srgbClr val="FFFF00"/>
                </a:solidFill>
                <a:latin typeface="Calibri"/>
                <a:cs typeface="Calibri"/>
              </a:rPr>
              <a:t>er</a:t>
            </a:r>
            <a:r>
              <a:rPr dirty="0" sz="2400" spc="-45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dirty="0" sz="2400" spc="-40">
                <a:solidFill>
                  <a:srgbClr val="FFFF00"/>
                </a:solidFill>
                <a:latin typeface="Calibri"/>
                <a:cs typeface="Calibri"/>
              </a:rPr>
              <a:t>st</a:t>
            </a:r>
            <a:r>
              <a:rPr dirty="0" sz="2400" spc="-10">
                <a:solidFill>
                  <a:srgbClr val="FFFF00"/>
                </a:solidFill>
                <a:latin typeface="Calibri"/>
                <a:cs typeface="Calibri"/>
              </a:rPr>
              <a:t>ar</a:t>
            </a:r>
            <a:r>
              <a:rPr dirty="0" sz="2400">
                <a:solidFill>
                  <a:srgbClr val="FFFF00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98625" y="7658861"/>
            <a:ext cx="3337560" cy="510540"/>
          </a:xfrm>
          <a:prstGeom prst="rect">
            <a:avLst/>
          </a:prstGeom>
          <a:solidFill>
            <a:srgbClr val="0D80B8"/>
          </a:solidFill>
          <a:ln w="28955">
            <a:solidFill>
              <a:srgbClr val="5F5F5F"/>
            </a:solidFill>
          </a:ln>
        </p:spPr>
        <p:txBody>
          <a:bodyPr wrap="square" lIns="0" tIns="33020" rIns="0" bIns="0" rtlCol="0" vert="horz">
            <a:spAutoFit/>
          </a:bodyPr>
          <a:lstStyle/>
          <a:p>
            <a:pPr marL="667385">
              <a:lnSpc>
                <a:spcPct val="100000"/>
              </a:lnSpc>
              <a:spcBef>
                <a:spcPts val="260"/>
              </a:spcBef>
              <a:tabLst>
                <a:tab pos="1852930" algn="l"/>
              </a:tabLst>
            </a:pPr>
            <a:r>
              <a:rPr dirty="0" sz="2400" spc="140" b="1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dirty="0" sz="2400" spc="-2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185" b="1">
                <a:solidFill>
                  <a:srgbClr val="FFFFFF"/>
                </a:solidFill>
                <a:latin typeface="Calibri"/>
                <a:cs typeface="Calibri"/>
              </a:rPr>
              <a:t>cker	</a:t>
            </a:r>
            <a:r>
              <a:rPr dirty="0" sz="2400" spc="229" b="1">
                <a:solidFill>
                  <a:srgbClr val="FFFFFF"/>
                </a:solidFill>
                <a:latin typeface="Calibri"/>
                <a:cs typeface="Calibri"/>
              </a:rPr>
              <a:t>login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2265152" y="7493507"/>
            <a:ext cx="5079365" cy="796925"/>
            <a:chOff x="12265152" y="7493507"/>
            <a:chExt cx="5079365" cy="796925"/>
          </a:xfrm>
        </p:grpSpPr>
        <p:sp>
          <p:nvSpPr>
            <p:cNvPr id="33" name="object 33"/>
            <p:cNvSpPr/>
            <p:nvPr/>
          </p:nvSpPr>
          <p:spPr>
            <a:xfrm>
              <a:off x="12278868" y="7507223"/>
              <a:ext cx="5050790" cy="767715"/>
            </a:xfrm>
            <a:custGeom>
              <a:avLst/>
              <a:gdLst/>
              <a:ahLst/>
              <a:cxnLst/>
              <a:rect l="l" t="t" r="r" b="b"/>
              <a:pathLst>
                <a:path w="5050790" h="767715">
                  <a:moveTo>
                    <a:pt x="4922520" y="0"/>
                  </a:moveTo>
                  <a:lnTo>
                    <a:pt x="127761" y="0"/>
                  </a:lnTo>
                  <a:lnTo>
                    <a:pt x="77977" y="10032"/>
                  </a:lnTo>
                  <a:lnTo>
                    <a:pt x="37337" y="37464"/>
                  </a:lnTo>
                  <a:lnTo>
                    <a:pt x="10032" y="78105"/>
                  </a:lnTo>
                  <a:lnTo>
                    <a:pt x="0" y="127888"/>
                  </a:lnTo>
                  <a:lnTo>
                    <a:pt x="0" y="639699"/>
                  </a:lnTo>
                  <a:lnTo>
                    <a:pt x="10032" y="689482"/>
                  </a:lnTo>
                  <a:lnTo>
                    <a:pt x="37337" y="730123"/>
                  </a:lnTo>
                  <a:lnTo>
                    <a:pt x="77977" y="757555"/>
                  </a:lnTo>
                  <a:lnTo>
                    <a:pt x="127761" y="767588"/>
                  </a:lnTo>
                  <a:lnTo>
                    <a:pt x="4922520" y="767588"/>
                  </a:lnTo>
                  <a:lnTo>
                    <a:pt x="4972303" y="757555"/>
                  </a:lnTo>
                  <a:lnTo>
                    <a:pt x="5012943" y="730123"/>
                  </a:lnTo>
                  <a:lnTo>
                    <a:pt x="5040249" y="689482"/>
                  </a:lnTo>
                  <a:lnTo>
                    <a:pt x="5050282" y="639699"/>
                  </a:lnTo>
                  <a:lnTo>
                    <a:pt x="5050282" y="127888"/>
                  </a:lnTo>
                  <a:lnTo>
                    <a:pt x="5040249" y="78105"/>
                  </a:lnTo>
                  <a:lnTo>
                    <a:pt x="5012943" y="37464"/>
                  </a:lnTo>
                  <a:lnTo>
                    <a:pt x="4972303" y="10032"/>
                  </a:lnTo>
                  <a:lnTo>
                    <a:pt x="4922520" y="0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2279630" y="7507985"/>
              <a:ext cx="5050790" cy="767715"/>
            </a:xfrm>
            <a:custGeom>
              <a:avLst/>
              <a:gdLst/>
              <a:ahLst/>
              <a:cxnLst/>
              <a:rect l="l" t="t" r="r" b="b"/>
              <a:pathLst>
                <a:path w="5050790" h="767715">
                  <a:moveTo>
                    <a:pt x="0" y="127888"/>
                  </a:moveTo>
                  <a:lnTo>
                    <a:pt x="10033" y="78104"/>
                  </a:lnTo>
                  <a:lnTo>
                    <a:pt x="37338" y="37464"/>
                  </a:lnTo>
                  <a:lnTo>
                    <a:pt x="77977" y="10032"/>
                  </a:lnTo>
                  <a:lnTo>
                    <a:pt x="127762" y="0"/>
                  </a:lnTo>
                  <a:lnTo>
                    <a:pt x="4922520" y="0"/>
                  </a:lnTo>
                  <a:lnTo>
                    <a:pt x="4972304" y="10032"/>
                  </a:lnTo>
                  <a:lnTo>
                    <a:pt x="5012816" y="37464"/>
                  </a:lnTo>
                  <a:lnTo>
                    <a:pt x="5040249" y="78104"/>
                  </a:lnTo>
                  <a:lnTo>
                    <a:pt x="5050282" y="127888"/>
                  </a:lnTo>
                  <a:lnTo>
                    <a:pt x="5050282" y="639698"/>
                  </a:lnTo>
                  <a:lnTo>
                    <a:pt x="5040249" y="689482"/>
                  </a:lnTo>
                  <a:lnTo>
                    <a:pt x="5012816" y="730122"/>
                  </a:lnTo>
                  <a:lnTo>
                    <a:pt x="4972304" y="757554"/>
                  </a:lnTo>
                  <a:lnTo>
                    <a:pt x="4922520" y="767587"/>
                  </a:lnTo>
                  <a:lnTo>
                    <a:pt x="127762" y="767587"/>
                  </a:lnTo>
                  <a:lnTo>
                    <a:pt x="77977" y="757554"/>
                  </a:lnTo>
                  <a:lnTo>
                    <a:pt x="37338" y="730122"/>
                  </a:lnTo>
                  <a:lnTo>
                    <a:pt x="10033" y="689482"/>
                  </a:lnTo>
                  <a:lnTo>
                    <a:pt x="0" y="639698"/>
                  </a:lnTo>
                  <a:lnTo>
                    <a:pt x="0" y="127888"/>
                  </a:lnTo>
                  <a:close/>
                </a:path>
              </a:pathLst>
            </a:custGeom>
            <a:ln w="28956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13925804" y="7657592"/>
            <a:ext cx="17303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00"/>
                </a:solidFill>
                <a:latin typeface="Calibri"/>
                <a:cs typeface="Calibri"/>
              </a:rPr>
              <a:t>$</a:t>
            </a:r>
            <a:r>
              <a:rPr dirty="0" sz="2400" spc="-55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FFFF00"/>
                </a:solidFill>
                <a:latin typeface="Calibri"/>
                <a:cs typeface="Calibri"/>
              </a:rPr>
              <a:t>d</a:t>
            </a:r>
            <a:r>
              <a:rPr dirty="0" sz="2400" spc="-20">
                <a:solidFill>
                  <a:srgbClr val="FFFF00"/>
                </a:solidFill>
                <a:latin typeface="Calibri"/>
                <a:cs typeface="Calibri"/>
              </a:rPr>
              <a:t>o</a:t>
            </a:r>
            <a:r>
              <a:rPr dirty="0" sz="2400" spc="-10">
                <a:solidFill>
                  <a:srgbClr val="FFFF00"/>
                </a:solidFill>
                <a:latin typeface="Calibri"/>
                <a:cs typeface="Calibri"/>
              </a:rPr>
              <a:t>c</a:t>
            </a:r>
            <a:r>
              <a:rPr dirty="0" sz="2400" spc="-85">
                <a:solidFill>
                  <a:srgbClr val="FFFF00"/>
                </a:solidFill>
                <a:latin typeface="Calibri"/>
                <a:cs typeface="Calibri"/>
              </a:rPr>
              <a:t>k</a:t>
            </a:r>
            <a:r>
              <a:rPr dirty="0" sz="2400">
                <a:solidFill>
                  <a:srgbClr val="FFFF00"/>
                </a:solidFill>
                <a:latin typeface="Calibri"/>
                <a:cs typeface="Calibri"/>
              </a:rPr>
              <a:t>er</a:t>
            </a:r>
            <a:r>
              <a:rPr dirty="0" sz="2400" spc="-125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00"/>
                </a:solidFill>
                <a:latin typeface="Calibri"/>
                <a:cs typeface="Calibri"/>
              </a:rPr>
              <a:t>lo</a:t>
            </a:r>
            <a:r>
              <a:rPr dirty="0" sz="2400" spc="-10">
                <a:solidFill>
                  <a:srgbClr val="FFFF00"/>
                </a:solidFill>
                <a:latin typeface="Calibri"/>
                <a:cs typeface="Calibri"/>
              </a:rPr>
              <a:t>g</a:t>
            </a:r>
            <a:r>
              <a:rPr dirty="0" sz="2400">
                <a:solidFill>
                  <a:srgbClr val="FFFF00"/>
                </a:solidFill>
                <a:latin typeface="Calibri"/>
                <a:cs typeface="Calibri"/>
              </a:rPr>
              <a:t>in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198625" y="8713469"/>
            <a:ext cx="3337560" cy="510540"/>
          </a:xfrm>
          <a:prstGeom prst="rect">
            <a:avLst/>
          </a:prstGeom>
          <a:solidFill>
            <a:srgbClr val="0D80B8"/>
          </a:solidFill>
          <a:ln w="28955">
            <a:solidFill>
              <a:srgbClr val="5F5F5F"/>
            </a:solidFill>
          </a:ln>
        </p:spPr>
        <p:txBody>
          <a:bodyPr wrap="square" lIns="0" tIns="34290" rIns="0" bIns="0" rtlCol="0" vert="horz">
            <a:spAutoFit/>
          </a:bodyPr>
          <a:lstStyle/>
          <a:p>
            <a:pPr marL="690245">
              <a:lnSpc>
                <a:spcPct val="100000"/>
              </a:lnSpc>
              <a:spcBef>
                <a:spcPts val="270"/>
              </a:spcBef>
              <a:tabLst>
                <a:tab pos="1877060" algn="l"/>
              </a:tabLst>
            </a:pPr>
            <a:r>
              <a:rPr dirty="0" sz="2400" spc="280" b="1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400" spc="-2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275" b="1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2400" spc="180" b="1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dirty="0" sz="2400" spc="29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r	</a:t>
            </a:r>
            <a:r>
              <a:rPr dirty="0" sz="2400" spc="280" b="1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2400" spc="28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2400" spc="-2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2265152" y="8526780"/>
            <a:ext cx="5079365" cy="796925"/>
            <a:chOff x="12265152" y="8526780"/>
            <a:chExt cx="5079365" cy="796925"/>
          </a:xfrm>
        </p:grpSpPr>
        <p:sp>
          <p:nvSpPr>
            <p:cNvPr id="38" name="object 38"/>
            <p:cNvSpPr/>
            <p:nvPr/>
          </p:nvSpPr>
          <p:spPr>
            <a:xfrm>
              <a:off x="12278868" y="8540496"/>
              <a:ext cx="5050790" cy="767715"/>
            </a:xfrm>
            <a:custGeom>
              <a:avLst/>
              <a:gdLst/>
              <a:ahLst/>
              <a:cxnLst/>
              <a:rect l="l" t="t" r="r" b="b"/>
              <a:pathLst>
                <a:path w="5050790" h="767715">
                  <a:moveTo>
                    <a:pt x="4922520" y="0"/>
                  </a:moveTo>
                  <a:lnTo>
                    <a:pt x="127761" y="0"/>
                  </a:lnTo>
                  <a:lnTo>
                    <a:pt x="77977" y="10032"/>
                  </a:lnTo>
                  <a:lnTo>
                    <a:pt x="37337" y="37464"/>
                  </a:lnTo>
                  <a:lnTo>
                    <a:pt x="10032" y="78104"/>
                  </a:lnTo>
                  <a:lnTo>
                    <a:pt x="0" y="127888"/>
                  </a:lnTo>
                  <a:lnTo>
                    <a:pt x="0" y="639660"/>
                  </a:lnTo>
                  <a:lnTo>
                    <a:pt x="10032" y="689457"/>
                  </a:lnTo>
                  <a:lnTo>
                    <a:pt x="37337" y="730122"/>
                  </a:lnTo>
                  <a:lnTo>
                    <a:pt x="77977" y="757529"/>
                  </a:lnTo>
                  <a:lnTo>
                    <a:pt x="127761" y="767587"/>
                  </a:lnTo>
                  <a:lnTo>
                    <a:pt x="4922520" y="767587"/>
                  </a:lnTo>
                  <a:lnTo>
                    <a:pt x="4972303" y="757529"/>
                  </a:lnTo>
                  <a:lnTo>
                    <a:pt x="5012943" y="730122"/>
                  </a:lnTo>
                  <a:lnTo>
                    <a:pt x="5040249" y="689457"/>
                  </a:lnTo>
                  <a:lnTo>
                    <a:pt x="5050282" y="639660"/>
                  </a:lnTo>
                  <a:lnTo>
                    <a:pt x="5050282" y="127888"/>
                  </a:lnTo>
                  <a:lnTo>
                    <a:pt x="5040249" y="78104"/>
                  </a:lnTo>
                  <a:lnTo>
                    <a:pt x="5012943" y="37464"/>
                  </a:lnTo>
                  <a:lnTo>
                    <a:pt x="4972303" y="10032"/>
                  </a:lnTo>
                  <a:lnTo>
                    <a:pt x="4922520" y="0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2279630" y="8541258"/>
              <a:ext cx="5050790" cy="767715"/>
            </a:xfrm>
            <a:custGeom>
              <a:avLst/>
              <a:gdLst/>
              <a:ahLst/>
              <a:cxnLst/>
              <a:rect l="l" t="t" r="r" b="b"/>
              <a:pathLst>
                <a:path w="5050790" h="767715">
                  <a:moveTo>
                    <a:pt x="0" y="127889"/>
                  </a:moveTo>
                  <a:lnTo>
                    <a:pt x="10033" y="78105"/>
                  </a:lnTo>
                  <a:lnTo>
                    <a:pt x="37338" y="37465"/>
                  </a:lnTo>
                  <a:lnTo>
                    <a:pt x="77977" y="10033"/>
                  </a:lnTo>
                  <a:lnTo>
                    <a:pt x="127762" y="0"/>
                  </a:lnTo>
                  <a:lnTo>
                    <a:pt x="4922520" y="0"/>
                  </a:lnTo>
                  <a:lnTo>
                    <a:pt x="4972304" y="10033"/>
                  </a:lnTo>
                  <a:lnTo>
                    <a:pt x="5012816" y="37465"/>
                  </a:lnTo>
                  <a:lnTo>
                    <a:pt x="5040249" y="78105"/>
                  </a:lnTo>
                  <a:lnTo>
                    <a:pt x="5050282" y="127889"/>
                  </a:lnTo>
                  <a:lnTo>
                    <a:pt x="5050282" y="639660"/>
                  </a:lnTo>
                  <a:lnTo>
                    <a:pt x="5040249" y="689457"/>
                  </a:lnTo>
                  <a:lnTo>
                    <a:pt x="5012816" y="730123"/>
                  </a:lnTo>
                  <a:lnTo>
                    <a:pt x="4972304" y="757529"/>
                  </a:lnTo>
                  <a:lnTo>
                    <a:pt x="4922520" y="767588"/>
                  </a:lnTo>
                  <a:lnTo>
                    <a:pt x="127762" y="767588"/>
                  </a:lnTo>
                  <a:lnTo>
                    <a:pt x="77977" y="757529"/>
                  </a:lnTo>
                  <a:lnTo>
                    <a:pt x="37338" y="730123"/>
                  </a:lnTo>
                  <a:lnTo>
                    <a:pt x="10033" y="689457"/>
                  </a:lnTo>
                  <a:lnTo>
                    <a:pt x="0" y="639660"/>
                  </a:lnTo>
                  <a:lnTo>
                    <a:pt x="0" y="127889"/>
                  </a:lnTo>
                  <a:close/>
                </a:path>
              </a:pathLst>
            </a:custGeom>
            <a:ln w="28956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13042518" y="8508238"/>
            <a:ext cx="348742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88519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00"/>
                </a:solidFill>
                <a:latin typeface="Calibri"/>
                <a:cs typeface="Calibri"/>
              </a:rPr>
              <a:t>$ </a:t>
            </a:r>
            <a:r>
              <a:rPr dirty="0" sz="2400" spc="-25">
                <a:solidFill>
                  <a:srgbClr val="FFFF00"/>
                </a:solidFill>
                <a:latin typeface="Calibri"/>
                <a:cs typeface="Calibri"/>
              </a:rPr>
              <a:t>docker </a:t>
            </a:r>
            <a:r>
              <a:rPr dirty="0" sz="2400" spc="-5">
                <a:solidFill>
                  <a:srgbClr val="FFFF00"/>
                </a:solidFill>
                <a:latin typeface="Calibri"/>
                <a:cs typeface="Calibri"/>
              </a:rPr>
              <a:t>push </a:t>
            </a:r>
            <a:r>
              <a:rPr dirty="0" sz="240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dirty="0" sz="2400" spc="-55">
                <a:solidFill>
                  <a:srgbClr val="FFFF00"/>
                </a:solidFill>
                <a:latin typeface="Calibri"/>
                <a:cs typeface="Calibri"/>
              </a:rPr>
              <a:t>v</a:t>
            </a:r>
            <a:r>
              <a:rPr dirty="0" sz="2400" spc="-10">
                <a:solidFill>
                  <a:srgbClr val="FFFF00"/>
                </a:solidFill>
                <a:latin typeface="Calibri"/>
                <a:cs typeface="Calibri"/>
              </a:rPr>
              <a:t>a</a:t>
            </a:r>
            <a:r>
              <a:rPr dirty="0" sz="2400" spc="-45">
                <a:solidFill>
                  <a:srgbClr val="FFFF00"/>
                </a:solidFill>
                <a:latin typeface="Calibri"/>
                <a:cs typeface="Calibri"/>
              </a:rPr>
              <a:t>r</a:t>
            </a:r>
            <a:r>
              <a:rPr dirty="0" sz="2400" spc="-20">
                <a:solidFill>
                  <a:srgbClr val="FFFF00"/>
                </a:solidFill>
                <a:latin typeface="Calibri"/>
                <a:cs typeface="Calibri"/>
              </a:rPr>
              <a:t>dh</a:t>
            </a:r>
            <a:r>
              <a:rPr dirty="0" sz="2400" spc="-10">
                <a:solidFill>
                  <a:srgbClr val="FFFF00"/>
                </a:solidFill>
                <a:latin typeface="Calibri"/>
                <a:cs typeface="Calibri"/>
              </a:rPr>
              <a:t>a</a:t>
            </a:r>
            <a:r>
              <a:rPr dirty="0" sz="2400" spc="-20">
                <a:solidFill>
                  <a:srgbClr val="FFFF00"/>
                </a:solidFill>
                <a:latin typeface="Calibri"/>
                <a:cs typeface="Calibri"/>
              </a:rPr>
              <a:t>nn</a:t>
            </a:r>
            <a:r>
              <a:rPr dirty="0" sz="2400" spc="-15">
                <a:solidFill>
                  <a:srgbClr val="FFFF00"/>
                </a:solidFill>
                <a:latin typeface="Calibri"/>
                <a:cs typeface="Calibri"/>
              </a:rPr>
              <a:t>s/M</a:t>
            </a:r>
            <a:r>
              <a:rPr dirty="0" sz="2400" spc="-10">
                <a:solidFill>
                  <a:srgbClr val="FFFF00"/>
                </a:solidFill>
                <a:latin typeface="Calibri"/>
                <a:cs typeface="Calibri"/>
              </a:rPr>
              <a:t>y</a:t>
            </a:r>
            <a:r>
              <a:rPr dirty="0" sz="2400" spc="-20">
                <a:solidFill>
                  <a:srgbClr val="FFFF00"/>
                </a:solidFill>
                <a:latin typeface="Calibri"/>
                <a:cs typeface="Calibri"/>
              </a:rPr>
              <a:t>Ubu</a:t>
            </a:r>
            <a:r>
              <a:rPr dirty="0" sz="2400" spc="-40">
                <a:solidFill>
                  <a:srgbClr val="FFFF00"/>
                </a:solidFill>
                <a:latin typeface="Calibri"/>
                <a:cs typeface="Calibri"/>
              </a:rPr>
              <a:t>n</a:t>
            </a:r>
            <a:r>
              <a:rPr dirty="0" sz="2400" spc="-15">
                <a:solidFill>
                  <a:srgbClr val="FFFF00"/>
                </a:solidFill>
                <a:latin typeface="Calibri"/>
                <a:cs typeface="Calibri"/>
              </a:rPr>
              <a:t>t</a:t>
            </a:r>
            <a:r>
              <a:rPr dirty="0" sz="2400" spc="-20">
                <a:solidFill>
                  <a:srgbClr val="FFFF00"/>
                </a:solidFill>
                <a:latin typeface="Calibri"/>
                <a:cs typeface="Calibri"/>
              </a:rPr>
              <a:t>uI</a:t>
            </a:r>
            <a:r>
              <a:rPr dirty="0" sz="2400" spc="-15">
                <a:solidFill>
                  <a:srgbClr val="FFFF00"/>
                </a:solidFill>
                <a:latin typeface="Calibri"/>
                <a:cs typeface="Calibri"/>
              </a:rPr>
              <a:t>m</a:t>
            </a:r>
            <a:r>
              <a:rPr dirty="0" sz="2400" spc="-10">
                <a:solidFill>
                  <a:srgbClr val="FFFF00"/>
                </a:solidFill>
                <a:latin typeface="Calibri"/>
                <a:cs typeface="Calibri"/>
              </a:rPr>
              <a:t>a</a:t>
            </a:r>
            <a:r>
              <a:rPr dirty="0" sz="2400" spc="-40">
                <a:solidFill>
                  <a:srgbClr val="FFFF00"/>
                </a:solidFill>
                <a:latin typeface="Calibri"/>
                <a:cs typeface="Calibri"/>
              </a:rPr>
              <a:t>g</a:t>
            </a:r>
            <a:r>
              <a:rPr dirty="0" sz="2400">
                <a:solidFill>
                  <a:srgbClr val="FFFF00"/>
                </a:solidFill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5023103" y="2289048"/>
            <a:ext cx="6842759" cy="788035"/>
            <a:chOff x="5023103" y="2289048"/>
            <a:chExt cx="6842759" cy="788035"/>
          </a:xfrm>
        </p:grpSpPr>
        <p:pic>
          <p:nvPicPr>
            <p:cNvPr id="42" name="object 4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23103" y="2289048"/>
              <a:ext cx="6842759" cy="75285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11139" y="2334768"/>
              <a:ext cx="6266688" cy="742188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5039867" y="2296667"/>
            <a:ext cx="6758940" cy="678180"/>
          </a:xfrm>
          <a:prstGeom prst="rect">
            <a:avLst/>
          </a:prstGeom>
          <a:solidFill>
            <a:srgbClr val="DCE1E2"/>
          </a:solidFill>
        </p:spPr>
        <p:txBody>
          <a:bodyPr wrap="square" lIns="0" tIns="117475" rIns="0" bIns="0" rtlCol="0" vert="horz">
            <a:spAutoFit/>
          </a:bodyPr>
          <a:lstStyle/>
          <a:p>
            <a:pPr marL="480695">
              <a:lnSpc>
                <a:spcPct val="100000"/>
              </a:lnSpc>
              <a:spcBef>
                <a:spcPts val="925"/>
              </a:spcBef>
            </a:pP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Pulls</a:t>
            </a:r>
            <a:r>
              <a:rPr dirty="0" sz="2400" spc="-5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new</a:t>
            </a:r>
            <a:r>
              <a:rPr dirty="0" sz="2400" spc="-4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Docker</a:t>
            </a:r>
            <a:r>
              <a:rPr dirty="0" sz="2400" spc="-8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image</a:t>
            </a:r>
            <a:r>
              <a:rPr dirty="0" sz="2400" spc="-6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from</a:t>
            </a:r>
            <a:r>
              <a:rPr dirty="0" sz="2400" spc="-5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Docker</a:t>
            </a:r>
            <a:r>
              <a:rPr dirty="0" sz="2400" spc="-1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Hub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5023103" y="3336035"/>
            <a:ext cx="6842759" cy="788035"/>
            <a:chOff x="5023103" y="3336035"/>
            <a:chExt cx="6842759" cy="788035"/>
          </a:xfrm>
        </p:grpSpPr>
        <p:pic>
          <p:nvPicPr>
            <p:cNvPr id="46" name="object 4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23103" y="3336035"/>
              <a:ext cx="6842759" cy="75285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19699" y="3381755"/>
              <a:ext cx="6449567" cy="742188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5039867" y="3343655"/>
              <a:ext cx="6758940" cy="678180"/>
            </a:xfrm>
            <a:custGeom>
              <a:avLst/>
              <a:gdLst/>
              <a:ahLst/>
              <a:cxnLst/>
              <a:rect l="l" t="t" r="r" b="b"/>
              <a:pathLst>
                <a:path w="6758940" h="678179">
                  <a:moveTo>
                    <a:pt x="6758940" y="0"/>
                  </a:moveTo>
                  <a:lnTo>
                    <a:pt x="0" y="0"/>
                  </a:lnTo>
                  <a:lnTo>
                    <a:pt x="0" y="678180"/>
                  </a:lnTo>
                  <a:lnTo>
                    <a:pt x="6758940" y="678180"/>
                  </a:lnTo>
                  <a:lnTo>
                    <a:pt x="6758940" y="0"/>
                  </a:lnTo>
                  <a:close/>
                </a:path>
              </a:pathLst>
            </a:custGeom>
            <a:solidFill>
              <a:srgbClr val="DCE1E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/>
          <p:cNvSpPr txBox="1"/>
          <p:nvPr/>
        </p:nvSpPr>
        <p:spPr>
          <a:xfrm>
            <a:off x="5416422" y="3449193"/>
            <a:ext cx="59582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Lists</a:t>
            </a:r>
            <a:r>
              <a:rPr dirty="0" sz="2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down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all</a:t>
            </a:r>
            <a:r>
              <a:rPr dirty="0" sz="2400" spc="-4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 images</a:t>
            </a:r>
            <a:r>
              <a:rPr dirty="0" sz="2400" spc="-8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in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your</a:t>
            </a:r>
            <a:r>
              <a:rPr dirty="0" sz="2400" spc="-4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local</a:t>
            </a:r>
            <a:r>
              <a:rPr dirty="0" sz="2400" spc="-5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repository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5023103" y="4245864"/>
            <a:ext cx="6842759" cy="1108075"/>
            <a:chOff x="5023103" y="4245864"/>
            <a:chExt cx="6842759" cy="1108075"/>
          </a:xfrm>
        </p:grpSpPr>
        <p:pic>
          <p:nvPicPr>
            <p:cNvPr id="51" name="object 5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23103" y="4383024"/>
              <a:ext cx="6842759" cy="75285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3727" y="4245864"/>
              <a:ext cx="6070091" cy="1107948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5039867" y="4390644"/>
              <a:ext cx="6758940" cy="678180"/>
            </a:xfrm>
            <a:custGeom>
              <a:avLst/>
              <a:gdLst/>
              <a:ahLst/>
              <a:cxnLst/>
              <a:rect l="l" t="t" r="r" b="b"/>
              <a:pathLst>
                <a:path w="6758940" h="678179">
                  <a:moveTo>
                    <a:pt x="6758940" y="0"/>
                  </a:moveTo>
                  <a:lnTo>
                    <a:pt x="0" y="0"/>
                  </a:lnTo>
                  <a:lnTo>
                    <a:pt x="0" y="678179"/>
                  </a:lnTo>
                  <a:lnTo>
                    <a:pt x="6758940" y="678179"/>
                  </a:lnTo>
                  <a:lnTo>
                    <a:pt x="6758940" y="0"/>
                  </a:lnTo>
                  <a:close/>
                </a:path>
              </a:pathLst>
            </a:custGeom>
            <a:solidFill>
              <a:srgbClr val="DCE1E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/>
          <p:nvPr/>
        </p:nvSpPr>
        <p:spPr>
          <a:xfrm>
            <a:off x="5640451" y="4313301"/>
            <a:ext cx="551116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72335" marR="5080" indent="-216027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Executes</a:t>
            </a:r>
            <a:r>
              <a:rPr dirty="0" sz="2400" spc="-8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Docker</a:t>
            </a:r>
            <a:r>
              <a:rPr dirty="0" sz="2400" spc="-8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image</a:t>
            </a:r>
            <a:r>
              <a:rPr dirty="0" sz="2400" spc="-5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&amp;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creates</a:t>
            </a:r>
            <a:r>
              <a:rPr dirty="0" sz="2400" spc="-8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running </a:t>
            </a:r>
            <a:r>
              <a:rPr dirty="0" sz="2400" spc="-5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Container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5023103" y="5292852"/>
            <a:ext cx="6885940" cy="1108075"/>
            <a:chOff x="5023103" y="5292852"/>
            <a:chExt cx="6885940" cy="1108075"/>
          </a:xfrm>
        </p:grpSpPr>
        <p:pic>
          <p:nvPicPr>
            <p:cNvPr id="56" name="object 5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23103" y="5430012"/>
              <a:ext cx="6842759" cy="75285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5963" y="5292852"/>
              <a:ext cx="6862572" cy="1107948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5039867" y="5437632"/>
              <a:ext cx="6758940" cy="678180"/>
            </a:xfrm>
            <a:custGeom>
              <a:avLst/>
              <a:gdLst/>
              <a:ahLst/>
              <a:cxnLst/>
              <a:rect l="l" t="t" r="r" b="b"/>
              <a:pathLst>
                <a:path w="6758940" h="678179">
                  <a:moveTo>
                    <a:pt x="6758940" y="0"/>
                  </a:moveTo>
                  <a:lnTo>
                    <a:pt x="0" y="0"/>
                  </a:lnTo>
                  <a:lnTo>
                    <a:pt x="0" y="678179"/>
                  </a:lnTo>
                  <a:lnTo>
                    <a:pt x="6758940" y="678179"/>
                  </a:lnTo>
                  <a:lnTo>
                    <a:pt x="6758940" y="0"/>
                  </a:lnTo>
                  <a:close/>
                </a:path>
              </a:pathLst>
            </a:custGeom>
            <a:solidFill>
              <a:srgbClr val="DCE1E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/>
          <p:cNvSpPr txBox="1"/>
          <p:nvPr/>
        </p:nvSpPr>
        <p:spPr>
          <a:xfrm>
            <a:off x="5242686" y="5360670"/>
            <a:ext cx="630428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40660" marR="5080" indent="-2728595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Compiles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Dockerfile </a:t>
            </a:r>
            <a:r>
              <a:rPr dirty="0" sz="2400" spc="-35">
                <a:solidFill>
                  <a:srgbClr val="5F5F5F"/>
                </a:solidFill>
                <a:latin typeface="Calibri"/>
                <a:cs typeface="Calibri"/>
              </a:rPr>
              <a:t>for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building 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custom Docker </a:t>
            </a:r>
            <a:r>
              <a:rPr dirty="0" sz="2400" spc="-5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images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5023103" y="6339840"/>
            <a:ext cx="6842759" cy="1108075"/>
            <a:chOff x="5023103" y="6339840"/>
            <a:chExt cx="6842759" cy="1108075"/>
          </a:xfrm>
        </p:grpSpPr>
        <p:pic>
          <p:nvPicPr>
            <p:cNvPr id="61" name="object 6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23103" y="6477000"/>
              <a:ext cx="6842759" cy="75285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63311" y="6339840"/>
              <a:ext cx="6626352" cy="1107948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5039867" y="6484620"/>
              <a:ext cx="6758940" cy="678180"/>
            </a:xfrm>
            <a:custGeom>
              <a:avLst/>
              <a:gdLst/>
              <a:ahLst/>
              <a:cxnLst/>
              <a:rect l="l" t="t" r="r" b="b"/>
              <a:pathLst>
                <a:path w="6758940" h="678179">
                  <a:moveTo>
                    <a:pt x="6758940" y="0"/>
                  </a:moveTo>
                  <a:lnTo>
                    <a:pt x="0" y="0"/>
                  </a:lnTo>
                  <a:lnTo>
                    <a:pt x="0" y="678179"/>
                  </a:lnTo>
                  <a:lnTo>
                    <a:pt x="6758940" y="678179"/>
                  </a:lnTo>
                  <a:lnTo>
                    <a:pt x="6758940" y="0"/>
                  </a:lnTo>
                  <a:close/>
                </a:path>
              </a:pathLst>
            </a:custGeom>
            <a:solidFill>
              <a:srgbClr val="DCE1E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/>
          <p:cNvSpPr txBox="1"/>
          <p:nvPr/>
        </p:nvSpPr>
        <p:spPr>
          <a:xfrm>
            <a:off x="5360034" y="6407658"/>
            <a:ext cx="605282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678305" marR="5080" indent="-1666239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Performs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various operations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on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container </a:t>
            </a:r>
            <a:r>
              <a:rPr dirty="0" sz="2400" spc="-40">
                <a:solidFill>
                  <a:srgbClr val="5F5F5F"/>
                </a:solidFill>
                <a:latin typeface="Calibri"/>
                <a:cs typeface="Calibri"/>
              </a:rPr>
              <a:t>like </a:t>
            </a:r>
            <a:r>
              <a:rPr dirty="0" sz="2400" spc="-5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logs,</a:t>
            </a:r>
            <a:r>
              <a:rPr dirty="0" sz="2400" spc="-5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kill,</a:t>
            </a:r>
            <a:r>
              <a:rPr dirty="0" sz="2400" spc="-4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rm,</a:t>
            </a:r>
            <a:r>
              <a:rPr dirty="0" sz="2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start,</a:t>
            </a:r>
            <a:r>
              <a:rPr dirty="0" sz="2400" spc="-7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run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5023103" y="7523988"/>
            <a:ext cx="6842759" cy="788035"/>
            <a:chOff x="5023103" y="7523988"/>
            <a:chExt cx="6842759" cy="788035"/>
          </a:xfrm>
        </p:grpSpPr>
        <p:pic>
          <p:nvPicPr>
            <p:cNvPr id="66" name="object 6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23103" y="7523988"/>
              <a:ext cx="6842759" cy="75285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39155" y="7569708"/>
              <a:ext cx="6009132" cy="742188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5039867" y="7531608"/>
              <a:ext cx="6758940" cy="678180"/>
            </a:xfrm>
            <a:custGeom>
              <a:avLst/>
              <a:gdLst/>
              <a:ahLst/>
              <a:cxnLst/>
              <a:rect l="l" t="t" r="r" b="b"/>
              <a:pathLst>
                <a:path w="6758940" h="678179">
                  <a:moveTo>
                    <a:pt x="6758940" y="0"/>
                  </a:moveTo>
                  <a:lnTo>
                    <a:pt x="0" y="0"/>
                  </a:lnTo>
                  <a:lnTo>
                    <a:pt x="0" y="678180"/>
                  </a:lnTo>
                  <a:lnTo>
                    <a:pt x="6758940" y="678180"/>
                  </a:lnTo>
                  <a:lnTo>
                    <a:pt x="6758940" y="0"/>
                  </a:lnTo>
                  <a:close/>
                </a:path>
              </a:pathLst>
            </a:custGeom>
            <a:solidFill>
              <a:srgbClr val="DCE1E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/>
          <p:cNvSpPr txBox="1"/>
          <p:nvPr/>
        </p:nvSpPr>
        <p:spPr>
          <a:xfrm>
            <a:off x="5635878" y="7637780"/>
            <a:ext cx="55143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Logins</a:t>
            </a:r>
            <a:r>
              <a:rPr dirty="0" sz="2400" spc="-5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to</a:t>
            </a:r>
            <a:r>
              <a:rPr dirty="0" sz="2400" spc="-5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Docker</a:t>
            </a:r>
            <a:r>
              <a:rPr dirty="0" sz="2400" spc="-8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Hub</a:t>
            </a:r>
            <a:r>
              <a:rPr dirty="0" sz="2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repository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from</a:t>
            </a:r>
            <a:r>
              <a:rPr dirty="0" sz="2400" spc="-5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CLI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5023103" y="8433816"/>
            <a:ext cx="6842759" cy="1108075"/>
            <a:chOff x="5023103" y="8433816"/>
            <a:chExt cx="6842759" cy="1108075"/>
          </a:xfrm>
        </p:grpSpPr>
        <p:pic>
          <p:nvPicPr>
            <p:cNvPr id="71" name="object 7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23103" y="8570976"/>
              <a:ext cx="6842759" cy="75285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31307" y="8433816"/>
              <a:ext cx="6693408" cy="1107947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5039867" y="8578596"/>
              <a:ext cx="6758940" cy="678180"/>
            </a:xfrm>
            <a:custGeom>
              <a:avLst/>
              <a:gdLst/>
              <a:ahLst/>
              <a:cxnLst/>
              <a:rect l="l" t="t" r="r" b="b"/>
              <a:pathLst>
                <a:path w="6758940" h="678179">
                  <a:moveTo>
                    <a:pt x="6758940" y="0"/>
                  </a:moveTo>
                  <a:lnTo>
                    <a:pt x="0" y="0"/>
                  </a:lnTo>
                  <a:lnTo>
                    <a:pt x="0" y="678179"/>
                  </a:lnTo>
                  <a:lnTo>
                    <a:pt x="6758940" y="678179"/>
                  </a:lnTo>
                  <a:lnTo>
                    <a:pt x="6758940" y="0"/>
                  </a:lnTo>
                  <a:close/>
                </a:path>
              </a:pathLst>
            </a:custGeom>
            <a:solidFill>
              <a:srgbClr val="DCE1E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 txBox="1"/>
          <p:nvPr/>
        </p:nvSpPr>
        <p:spPr>
          <a:xfrm>
            <a:off x="5328030" y="8501888"/>
            <a:ext cx="613537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31060" marR="5080" indent="-2118995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Pushes</a:t>
            </a:r>
            <a:r>
              <a:rPr dirty="0" sz="2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Docker</a:t>
            </a:r>
            <a:r>
              <a:rPr dirty="0" sz="2400" spc="-7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image</a:t>
            </a:r>
            <a:r>
              <a:rPr dirty="0" sz="2400" spc="-4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on</a:t>
            </a:r>
            <a:r>
              <a:rPr dirty="0" sz="2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your</a:t>
            </a:r>
            <a:r>
              <a:rPr dirty="0" sz="2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local</a:t>
            </a:r>
            <a:r>
              <a:rPr dirty="0" sz="2400" spc="-4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repository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to </a:t>
            </a:r>
            <a:r>
              <a:rPr dirty="0" sz="2400" spc="-5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Docker</a:t>
            </a:r>
            <a:r>
              <a:rPr dirty="0" sz="2400" spc="-9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Hub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2147442" y="1839848"/>
            <a:ext cx="70008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58790" algn="l"/>
              </a:tabLst>
            </a:pPr>
            <a:r>
              <a:rPr dirty="0" baseline="1157" sz="3600" spc="-7" b="1" i="1">
                <a:solidFill>
                  <a:srgbClr val="5F5F5F"/>
                </a:solidFill>
                <a:latin typeface="Calibri"/>
                <a:cs typeface="Calibri"/>
              </a:rPr>
              <a:t>Commands	</a:t>
            </a:r>
            <a:r>
              <a:rPr dirty="0" sz="2400" spc="-10" b="1" i="1">
                <a:solidFill>
                  <a:srgbClr val="5F5F5F"/>
                </a:solidFill>
                <a:latin typeface="Calibri"/>
                <a:cs typeface="Calibri"/>
              </a:rPr>
              <a:t>Description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4104112" y="1837181"/>
            <a:ext cx="10928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 b="1" i="1">
                <a:solidFill>
                  <a:srgbClr val="5F5F5F"/>
                </a:solidFill>
                <a:latin typeface="Calibri"/>
                <a:cs typeface="Calibri"/>
              </a:rPr>
              <a:t>Example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1046988" y="9441178"/>
            <a:ext cx="2303145" cy="818515"/>
            <a:chOff x="1046988" y="9441178"/>
            <a:chExt cx="2303145" cy="818515"/>
          </a:xfrm>
        </p:grpSpPr>
        <p:sp>
          <p:nvSpPr>
            <p:cNvPr id="78" name="object 78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2276856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2276856" y="792480"/>
                  </a:lnTo>
                  <a:lnTo>
                    <a:pt x="2276856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0" y="792480"/>
                  </a:moveTo>
                  <a:lnTo>
                    <a:pt x="2276856" y="792480"/>
                  </a:lnTo>
                  <a:lnTo>
                    <a:pt x="2276856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25907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5736" y="1700783"/>
            <a:ext cx="16421100" cy="29209"/>
            <a:chOff x="935736" y="1700783"/>
            <a:chExt cx="16421100" cy="29209"/>
          </a:xfrm>
        </p:grpSpPr>
        <p:sp>
          <p:nvSpPr>
            <p:cNvPr id="3" name="object 3"/>
            <p:cNvSpPr/>
            <p:nvPr/>
          </p:nvSpPr>
          <p:spPr>
            <a:xfrm>
              <a:off x="935736" y="1700783"/>
              <a:ext cx="16421100" cy="29209"/>
            </a:xfrm>
            <a:custGeom>
              <a:avLst/>
              <a:gdLst/>
              <a:ahLst/>
              <a:cxnLst/>
              <a:rect l="l" t="t" r="r" b="b"/>
              <a:pathLst>
                <a:path w="16421100" h="29210">
                  <a:moveTo>
                    <a:pt x="16421100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16421100" y="28955"/>
                  </a:lnTo>
                  <a:lnTo>
                    <a:pt x="16421100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35736" y="1700783"/>
              <a:ext cx="16421100" cy="29209"/>
            </a:xfrm>
            <a:custGeom>
              <a:avLst/>
              <a:gdLst/>
              <a:ahLst/>
              <a:cxnLst/>
              <a:rect l="l" t="t" r="r" b="b"/>
              <a:pathLst>
                <a:path w="16421100" h="29210">
                  <a:moveTo>
                    <a:pt x="16421100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16421100" y="28955"/>
                  </a:lnTo>
                  <a:lnTo>
                    <a:pt x="16421100" y="0"/>
                  </a:lnTo>
                  <a:close/>
                </a:path>
              </a:pathLst>
            </a:custGeom>
            <a:solidFill>
              <a:srgbClr val="04518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37361" y="592581"/>
            <a:ext cx="775652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/>
              <a:t>Basic</a:t>
            </a:r>
            <a:r>
              <a:rPr dirty="0" sz="6000" spc="-60"/>
              <a:t> </a:t>
            </a:r>
            <a:r>
              <a:rPr dirty="0" sz="6000" spc="-5"/>
              <a:t>Docker</a:t>
            </a:r>
            <a:r>
              <a:rPr dirty="0" sz="6000" spc="-75"/>
              <a:t> </a:t>
            </a:r>
            <a:r>
              <a:rPr dirty="0" sz="6000" spc="-5"/>
              <a:t>Commands</a:t>
            </a:r>
            <a:endParaRPr sz="6000"/>
          </a:p>
        </p:txBody>
      </p:sp>
      <p:sp>
        <p:nvSpPr>
          <p:cNvPr id="6" name="object 6"/>
          <p:cNvSpPr txBox="1"/>
          <p:nvPr/>
        </p:nvSpPr>
        <p:spPr>
          <a:xfrm>
            <a:off x="1198625" y="2387345"/>
            <a:ext cx="3337560" cy="510540"/>
          </a:xfrm>
          <a:prstGeom prst="rect">
            <a:avLst/>
          </a:prstGeom>
          <a:solidFill>
            <a:srgbClr val="0D80B8"/>
          </a:solidFill>
          <a:ln w="28955">
            <a:solidFill>
              <a:srgbClr val="5F5F5F"/>
            </a:solidFill>
          </a:ln>
        </p:spPr>
        <p:txBody>
          <a:bodyPr wrap="square" lIns="0" tIns="31115" rIns="0" bIns="0" rtlCol="0" vert="horz">
            <a:spAutoFit/>
          </a:bodyPr>
          <a:lstStyle/>
          <a:p>
            <a:pPr marL="894715">
              <a:lnSpc>
                <a:spcPct val="100000"/>
              </a:lnSpc>
              <a:spcBef>
                <a:spcPts val="245"/>
              </a:spcBef>
              <a:tabLst>
                <a:tab pos="2082800" algn="l"/>
              </a:tabLst>
            </a:pPr>
            <a:r>
              <a:rPr dirty="0" sz="2400" spc="65" b="1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dirty="0" sz="2400" spc="-9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105" b="1">
                <a:solidFill>
                  <a:srgbClr val="FFFFFF"/>
                </a:solidFill>
                <a:latin typeface="Calibri"/>
                <a:cs typeface="Calibri"/>
              </a:rPr>
              <a:t>cke</a:t>
            </a:r>
            <a:r>
              <a:rPr dirty="0" sz="2400" spc="-1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r	</a:t>
            </a:r>
            <a:r>
              <a:rPr dirty="0" sz="2400" spc="130" b="1">
                <a:solidFill>
                  <a:srgbClr val="FFFFFF"/>
                </a:solidFill>
                <a:latin typeface="Calibri"/>
                <a:cs typeface="Calibri"/>
              </a:rPr>
              <a:t>ps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98625" y="3440429"/>
            <a:ext cx="3337560" cy="510540"/>
          </a:xfrm>
          <a:prstGeom prst="rect">
            <a:avLst/>
          </a:prstGeom>
          <a:solidFill>
            <a:srgbClr val="0D80B8"/>
          </a:solidFill>
          <a:ln w="28955">
            <a:solidFill>
              <a:srgbClr val="5F5F5F"/>
            </a:solidFill>
          </a:ln>
        </p:spPr>
        <p:txBody>
          <a:bodyPr wrap="square" lIns="0" tIns="32384" rIns="0" bIns="0" rtlCol="0" vert="horz">
            <a:spAutoFit/>
          </a:bodyPr>
          <a:lstStyle/>
          <a:p>
            <a:pPr marL="723900">
              <a:lnSpc>
                <a:spcPct val="100000"/>
              </a:lnSpc>
              <a:spcBef>
                <a:spcPts val="254"/>
              </a:spcBef>
              <a:tabLst>
                <a:tab pos="1909445" algn="l"/>
              </a:tabLst>
            </a:pPr>
            <a:r>
              <a:rPr dirty="0" sz="2400" spc="280" b="1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400" spc="-2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275" b="1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2400" spc="180" b="1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dirty="0" sz="2400" spc="29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r	</a:t>
            </a:r>
            <a:r>
              <a:rPr dirty="0" sz="2400" spc="25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2400" spc="235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400" spc="-2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98625" y="4496561"/>
            <a:ext cx="3337560" cy="510540"/>
          </a:xfrm>
          <a:prstGeom prst="rect">
            <a:avLst/>
          </a:prstGeom>
          <a:solidFill>
            <a:srgbClr val="0D80B8"/>
          </a:solidFill>
          <a:ln w="28955">
            <a:solidFill>
              <a:srgbClr val="5F5F5F"/>
            </a:solidFill>
          </a:ln>
        </p:spPr>
        <p:txBody>
          <a:bodyPr wrap="square" lIns="0" tIns="31115" rIns="0" bIns="0" rtlCol="0" vert="horz">
            <a:spAutoFit/>
          </a:bodyPr>
          <a:lstStyle/>
          <a:p>
            <a:pPr marL="812165">
              <a:lnSpc>
                <a:spcPct val="100000"/>
              </a:lnSpc>
              <a:spcBef>
                <a:spcPts val="245"/>
              </a:spcBef>
              <a:tabLst>
                <a:tab pos="1997710" algn="l"/>
              </a:tabLst>
            </a:pPr>
            <a:r>
              <a:rPr dirty="0" sz="2400" spc="280" b="1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400" spc="-2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275" b="1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2400" spc="180" b="1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dirty="0" sz="2400" spc="29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r	k</a:t>
            </a:r>
            <a:r>
              <a:rPr dirty="0" sz="2400" spc="-254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2400" spc="-2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dirty="0" sz="2400" spc="-2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98625" y="5551170"/>
            <a:ext cx="3337560" cy="510540"/>
          </a:xfrm>
          <a:prstGeom prst="rect">
            <a:avLst/>
          </a:prstGeom>
          <a:solidFill>
            <a:srgbClr val="0D80B8"/>
          </a:solidFill>
          <a:ln w="28955">
            <a:solidFill>
              <a:srgbClr val="5F5F5F"/>
            </a:solidFill>
          </a:ln>
        </p:spPr>
        <p:txBody>
          <a:bodyPr wrap="square" lIns="0" tIns="31115" rIns="0" bIns="0" rtlCol="0" vert="horz">
            <a:spAutoFit/>
          </a:bodyPr>
          <a:lstStyle/>
          <a:p>
            <a:pPr marL="857885">
              <a:lnSpc>
                <a:spcPct val="100000"/>
              </a:lnSpc>
              <a:spcBef>
                <a:spcPts val="245"/>
              </a:spcBef>
              <a:tabLst>
                <a:tab pos="2043430" algn="l"/>
              </a:tabLst>
            </a:pPr>
            <a:r>
              <a:rPr dirty="0" sz="2400" spc="65" b="1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dirty="0" sz="2400" spc="-10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110" b="1">
                <a:solidFill>
                  <a:srgbClr val="FFFFFF"/>
                </a:solidFill>
                <a:latin typeface="Calibri"/>
                <a:cs typeface="Calibri"/>
              </a:rPr>
              <a:t>cke</a:t>
            </a:r>
            <a:r>
              <a:rPr dirty="0" sz="2400" spc="-1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r	</a:t>
            </a:r>
            <a:r>
              <a:rPr dirty="0" sz="2400" spc="140" b="1">
                <a:solidFill>
                  <a:srgbClr val="FFFFFF"/>
                </a:solidFill>
                <a:latin typeface="Calibri"/>
                <a:cs typeface="Calibri"/>
              </a:rPr>
              <a:t>rm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98625" y="6605778"/>
            <a:ext cx="3337560" cy="510540"/>
          </a:xfrm>
          <a:prstGeom prst="rect">
            <a:avLst/>
          </a:prstGeom>
          <a:solidFill>
            <a:srgbClr val="0D80B8"/>
          </a:solidFill>
          <a:ln w="28955">
            <a:solidFill>
              <a:srgbClr val="5F5F5F"/>
            </a:solidFill>
          </a:ln>
        </p:spPr>
        <p:txBody>
          <a:bodyPr wrap="square" lIns="0" tIns="32384" rIns="0" bIns="0" rtlCol="0" vert="horz">
            <a:spAutoFit/>
          </a:bodyPr>
          <a:lstStyle/>
          <a:p>
            <a:pPr marL="800100">
              <a:lnSpc>
                <a:spcPct val="100000"/>
              </a:lnSpc>
              <a:spcBef>
                <a:spcPts val="254"/>
              </a:spcBef>
              <a:tabLst>
                <a:tab pos="1990089" algn="l"/>
              </a:tabLst>
            </a:pPr>
            <a:r>
              <a:rPr dirty="0" sz="2400" spc="280" b="1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2400" spc="-2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275" b="1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2400" spc="180" b="1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dirty="0" sz="2400" spc="29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r	r</a:t>
            </a:r>
            <a:r>
              <a:rPr dirty="0" sz="2400" spc="-2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275" b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98625" y="7658861"/>
            <a:ext cx="3337560" cy="510540"/>
          </a:xfrm>
          <a:prstGeom prst="rect">
            <a:avLst/>
          </a:prstGeom>
          <a:solidFill>
            <a:srgbClr val="0D80B8"/>
          </a:solidFill>
          <a:ln w="28955">
            <a:solidFill>
              <a:srgbClr val="5F5F5F"/>
            </a:solidFill>
          </a:ln>
        </p:spPr>
        <p:txBody>
          <a:bodyPr wrap="square" lIns="0" tIns="33020" rIns="0" bIns="0" rtlCol="0" vert="horz">
            <a:spAutoFit/>
          </a:bodyPr>
          <a:lstStyle/>
          <a:p>
            <a:pPr marL="716280">
              <a:lnSpc>
                <a:spcPct val="100000"/>
              </a:lnSpc>
              <a:spcBef>
                <a:spcPts val="260"/>
              </a:spcBef>
              <a:tabLst>
                <a:tab pos="1905000" algn="l"/>
              </a:tabLst>
            </a:pPr>
            <a:r>
              <a:rPr dirty="0" sz="2400" spc="140" b="1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dirty="0" sz="2400" spc="-2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185" b="1">
                <a:solidFill>
                  <a:srgbClr val="FFFFFF"/>
                </a:solidFill>
                <a:latin typeface="Calibri"/>
                <a:cs typeface="Calibri"/>
              </a:rPr>
              <a:t>cker	</a:t>
            </a:r>
            <a:r>
              <a:rPr dirty="0" sz="2400" spc="175" b="1">
                <a:solidFill>
                  <a:srgbClr val="FFFFFF"/>
                </a:solidFill>
                <a:latin typeface="Calibri"/>
                <a:cs typeface="Calibri"/>
              </a:rPr>
              <a:t>exec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98625" y="8713469"/>
            <a:ext cx="3337560" cy="510540"/>
          </a:xfrm>
          <a:prstGeom prst="rect">
            <a:avLst/>
          </a:prstGeom>
          <a:solidFill>
            <a:srgbClr val="0D80B8"/>
          </a:solidFill>
          <a:ln w="28955">
            <a:solidFill>
              <a:srgbClr val="5F5F5F"/>
            </a:solidFill>
          </a:ln>
        </p:spPr>
        <p:txBody>
          <a:bodyPr wrap="square" lIns="0" tIns="34290" rIns="0" bIns="0" rtlCol="0" vert="horz">
            <a:spAutoFit/>
          </a:bodyPr>
          <a:lstStyle/>
          <a:p>
            <a:pPr marL="461645">
              <a:lnSpc>
                <a:spcPct val="100000"/>
              </a:lnSpc>
              <a:spcBef>
                <a:spcPts val="270"/>
              </a:spcBef>
              <a:tabLst>
                <a:tab pos="1676400" algn="l"/>
              </a:tabLst>
            </a:pPr>
            <a:r>
              <a:rPr dirty="0" sz="2400" b="1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z="2400" spc="-2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204" b="1">
                <a:solidFill>
                  <a:srgbClr val="FFFFFF"/>
                </a:solidFill>
                <a:latin typeface="Calibri"/>
                <a:cs typeface="Calibri"/>
              </a:rPr>
              <a:t>ocker	</a:t>
            </a:r>
            <a:r>
              <a:rPr dirty="0" sz="2400" spc="235" b="1">
                <a:solidFill>
                  <a:srgbClr val="FFFFFF"/>
                </a:solidFill>
                <a:latin typeface="Calibri"/>
                <a:cs typeface="Calibri"/>
              </a:rPr>
              <a:t>commit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023103" y="2151888"/>
            <a:ext cx="6842759" cy="1108075"/>
            <a:chOff x="5023103" y="2151888"/>
            <a:chExt cx="6842759" cy="1108075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23103" y="2289048"/>
              <a:ext cx="6842759" cy="75285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54167" y="2151888"/>
              <a:ext cx="6580632" cy="110794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5039867" y="2296667"/>
            <a:ext cx="6758940" cy="678180"/>
          </a:xfrm>
          <a:prstGeom prst="rect">
            <a:avLst/>
          </a:prstGeom>
          <a:solidFill>
            <a:srgbClr val="DCE1E2"/>
          </a:solidFill>
        </p:spPr>
        <p:txBody>
          <a:bodyPr wrap="square" lIns="0" tIns="0" rIns="0" bIns="0" rtlCol="0" vert="horz">
            <a:spAutoFit/>
          </a:bodyPr>
          <a:lstStyle/>
          <a:p>
            <a:pPr algn="ctr" marL="1270">
              <a:lnSpc>
                <a:spcPts val="2310"/>
              </a:lnSpc>
            </a:pP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Lists</a:t>
            </a:r>
            <a:r>
              <a:rPr dirty="0" sz="2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all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running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containers,</a:t>
            </a:r>
            <a:r>
              <a:rPr dirty="0" sz="2400" spc="-9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if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‘–a’</a:t>
            </a:r>
            <a:r>
              <a:rPr dirty="0" sz="2400" spc="-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flag</a:t>
            </a:r>
            <a:r>
              <a:rPr dirty="0" sz="2400" spc="-4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is</a:t>
            </a:r>
            <a:endParaRPr sz="2400">
              <a:latin typeface="Calibri"/>
              <a:cs typeface="Calibri"/>
            </a:endParaRPr>
          </a:p>
          <a:p>
            <a:pPr algn="ctr" marL="2540">
              <a:lnSpc>
                <a:spcPts val="2840"/>
              </a:lnSpc>
            </a:pP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specified,</a:t>
            </a:r>
            <a:r>
              <a:rPr dirty="0" sz="2400" spc="-5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shutdown</a:t>
            </a:r>
            <a:r>
              <a:rPr dirty="0" sz="2400" spc="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containers</a:t>
            </a:r>
            <a:r>
              <a:rPr dirty="0" sz="2400" spc="-6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are</a:t>
            </a:r>
            <a:r>
              <a:rPr dirty="0" sz="2400" spc="-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also</a:t>
            </a:r>
            <a:r>
              <a:rPr dirty="0" sz="2400" spc="-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displayed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023103" y="3198876"/>
            <a:ext cx="6842759" cy="1108075"/>
            <a:chOff x="5023103" y="3198876"/>
            <a:chExt cx="6842759" cy="1108075"/>
          </a:xfrm>
        </p:grpSpPr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23103" y="3336036"/>
              <a:ext cx="6842759" cy="75285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8655" y="3198876"/>
              <a:ext cx="6458711" cy="110794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039867" y="3343656"/>
              <a:ext cx="6758940" cy="678180"/>
            </a:xfrm>
            <a:custGeom>
              <a:avLst/>
              <a:gdLst/>
              <a:ahLst/>
              <a:cxnLst/>
              <a:rect l="l" t="t" r="r" b="b"/>
              <a:pathLst>
                <a:path w="6758940" h="678179">
                  <a:moveTo>
                    <a:pt x="6758940" y="0"/>
                  </a:moveTo>
                  <a:lnTo>
                    <a:pt x="0" y="0"/>
                  </a:lnTo>
                  <a:lnTo>
                    <a:pt x="0" y="678180"/>
                  </a:lnTo>
                  <a:lnTo>
                    <a:pt x="6758940" y="678180"/>
                  </a:lnTo>
                  <a:lnTo>
                    <a:pt x="6758940" y="0"/>
                  </a:lnTo>
                  <a:close/>
                </a:path>
              </a:pathLst>
            </a:custGeom>
            <a:solidFill>
              <a:srgbClr val="DCE1E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5468492" y="3265678"/>
            <a:ext cx="590486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64005" marR="5080" indent="-155194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Shuts</a:t>
            </a:r>
            <a:r>
              <a:rPr dirty="0" sz="2400" spc="-6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down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container</a:t>
            </a:r>
            <a:r>
              <a:rPr dirty="0" sz="2400" spc="-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whose</a:t>
            </a:r>
            <a:r>
              <a:rPr dirty="0" sz="2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Container</a:t>
            </a:r>
            <a:r>
              <a:rPr dirty="0" sz="2400" spc="-5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ID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is </a:t>
            </a:r>
            <a:r>
              <a:rPr dirty="0" sz="2400" spc="-5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specified</a:t>
            </a:r>
            <a:r>
              <a:rPr dirty="0" sz="2400" spc="-6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in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 arguments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023103" y="4245864"/>
            <a:ext cx="6842759" cy="1108075"/>
            <a:chOff x="5023103" y="4245864"/>
            <a:chExt cx="6842759" cy="1108075"/>
          </a:xfrm>
        </p:grpSpPr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23103" y="4383024"/>
              <a:ext cx="6842759" cy="75285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35167" y="4245864"/>
              <a:ext cx="5884164" cy="110794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039867" y="4390644"/>
              <a:ext cx="6758940" cy="678180"/>
            </a:xfrm>
            <a:custGeom>
              <a:avLst/>
              <a:gdLst/>
              <a:ahLst/>
              <a:cxnLst/>
              <a:rect l="l" t="t" r="r" b="b"/>
              <a:pathLst>
                <a:path w="6758940" h="678179">
                  <a:moveTo>
                    <a:pt x="6758940" y="0"/>
                  </a:moveTo>
                  <a:lnTo>
                    <a:pt x="0" y="0"/>
                  </a:lnTo>
                  <a:lnTo>
                    <a:pt x="0" y="678179"/>
                  </a:lnTo>
                  <a:lnTo>
                    <a:pt x="6758940" y="678179"/>
                  </a:lnTo>
                  <a:lnTo>
                    <a:pt x="6758940" y="0"/>
                  </a:lnTo>
                  <a:close/>
                </a:path>
              </a:pathLst>
            </a:custGeom>
            <a:solidFill>
              <a:srgbClr val="DCE1E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5731890" y="4313301"/>
            <a:ext cx="533590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17700" marR="5080" indent="-1905635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Kills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2400" spc="-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container</a:t>
            </a:r>
            <a:r>
              <a:rPr dirty="0" sz="2400" spc="-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by</a:t>
            </a:r>
            <a:r>
              <a:rPr dirty="0" sz="2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stopping</a:t>
            </a:r>
            <a:r>
              <a:rPr dirty="0" sz="2400" spc="-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its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execution </a:t>
            </a:r>
            <a:r>
              <a:rPr dirty="0" sz="2400" spc="-5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immediately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023103" y="5292852"/>
            <a:ext cx="6842759" cy="1108075"/>
            <a:chOff x="5023103" y="5292852"/>
            <a:chExt cx="6842759" cy="1108075"/>
          </a:xfrm>
        </p:grpSpPr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23103" y="5430012"/>
              <a:ext cx="6842759" cy="75285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11723" y="5292852"/>
              <a:ext cx="6132576" cy="1107948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039867" y="5437632"/>
              <a:ext cx="6758940" cy="678180"/>
            </a:xfrm>
            <a:custGeom>
              <a:avLst/>
              <a:gdLst/>
              <a:ahLst/>
              <a:cxnLst/>
              <a:rect l="l" t="t" r="r" b="b"/>
              <a:pathLst>
                <a:path w="6758940" h="678179">
                  <a:moveTo>
                    <a:pt x="6758940" y="0"/>
                  </a:moveTo>
                  <a:lnTo>
                    <a:pt x="0" y="0"/>
                  </a:lnTo>
                  <a:lnTo>
                    <a:pt x="0" y="678179"/>
                  </a:lnTo>
                  <a:lnTo>
                    <a:pt x="6758940" y="678179"/>
                  </a:lnTo>
                  <a:lnTo>
                    <a:pt x="6758940" y="0"/>
                  </a:lnTo>
                  <a:close/>
                </a:path>
              </a:pathLst>
            </a:custGeom>
            <a:solidFill>
              <a:srgbClr val="DCE1E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5608446" y="5360670"/>
            <a:ext cx="557974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11605" marR="5080" indent="-1399540">
              <a:lnSpc>
                <a:spcPct val="100000"/>
              </a:lnSpc>
              <a:spcBef>
                <a:spcPts val="100"/>
              </a:spcBef>
            </a:pP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Removes</a:t>
            </a:r>
            <a:r>
              <a:rPr dirty="0" sz="2400" spc="-8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container</a:t>
            </a:r>
            <a:r>
              <a:rPr dirty="0" sz="2400" spc="-4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whose</a:t>
            </a:r>
            <a:r>
              <a:rPr dirty="0" sz="2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Container</a:t>
            </a:r>
            <a:r>
              <a:rPr dirty="0" sz="2400" spc="-4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ID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is </a:t>
            </a:r>
            <a:r>
              <a:rPr dirty="0" sz="2400" spc="-5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specified</a:t>
            </a:r>
            <a:r>
              <a:rPr dirty="0" sz="2400" spc="-6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in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arguments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994147" y="6339840"/>
            <a:ext cx="6969759" cy="1108075"/>
            <a:chOff x="4994147" y="6339840"/>
            <a:chExt cx="6969759" cy="1108075"/>
          </a:xfrm>
        </p:grpSpPr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23103" y="6477000"/>
              <a:ext cx="6842759" cy="75285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94147" y="6339840"/>
              <a:ext cx="6969252" cy="1107948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5039867" y="6484620"/>
              <a:ext cx="6758940" cy="678180"/>
            </a:xfrm>
            <a:custGeom>
              <a:avLst/>
              <a:gdLst/>
              <a:ahLst/>
              <a:cxnLst/>
              <a:rect l="l" t="t" r="r" b="b"/>
              <a:pathLst>
                <a:path w="6758940" h="678179">
                  <a:moveTo>
                    <a:pt x="6758940" y="0"/>
                  </a:moveTo>
                  <a:lnTo>
                    <a:pt x="0" y="0"/>
                  </a:lnTo>
                  <a:lnTo>
                    <a:pt x="0" y="678179"/>
                  </a:lnTo>
                  <a:lnTo>
                    <a:pt x="6758940" y="678179"/>
                  </a:lnTo>
                  <a:lnTo>
                    <a:pt x="6758940" y="0"/>
                  </a:lnTo>
                  <a:close/>
                </a:path>
              </a:pathLst>
            </a:custGeom>
            <a:solidFill>
              <a:srgbClr val="DCE1E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5190871" y="6407658"/>
            <a:ext cx="643128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6175" marR="5080" indent="-2404110">
              <a:lnSpc>
                <a:spcPct val="100000"/>
              </a:lnSpc>
              <a:spcBef>
                <a:spcPts val="100"/>
              </a:spcBef>
            </a:pP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Removes</a:t>
            </a:r>
            <a:r>
              <a:rPr dirty="0" sz="2400" spc="-8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 image</a:t>
            </a:r>
            <a:r>
              <a:rPr dirty="0" sz="2400" spc="-5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whose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name</a:t>
            </a:r>
            <a:r>
              <a:rPr dirty="0" sz="2400" spc="-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has</a:t>
            </a:r>
            <a:r>
              <a:rPr dirty="0" sz="2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been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specified </a:t>
            </a:r>
            <a:r>
              <a:rPr dirty="0" sz="2400" spc="-5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in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arguments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023103" y="7386828"/>
            <a:ext cx="6842759" cy="1108075"/>
            <a:chOff x="5023103" y="7386828"/>
            <a:chExt cx="6842759" cy="1108075"/>
          </a:xfrm>
        </p:grpSpPr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23103" y="7523988"/>
              <a:ext cx="6842759" cy="75285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72455" y="7386828"/>
              <a:ext cx="6611111" cy="1107948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5039867" y="7531608"/>
              <a:ext cx="6758940" cy="678180"/>
            </a:xfrm>
            <a:custGeom>
              <a:avLst/>
              <a:gdLst/>
              <a:ahLst/>
              <a:cxnLst/>
              <a:rect l="l" t="t" r="r" b="b"/>
              <a:pathLst>
                <a:path w="6758940" h="678179">
                  <a:moveTo>
                    <a:pt x="6758940" y="0"/>
                  </a:moveTo>
                  <a:lnTo>
                    <a:pt x="0" y="0"/>
                  </a:lnTo>
                  <a:lnTo>
                    <a:pt x="0" y="678180"/>
                  </a:lnTo>
                  <a:lnTo>
                    <a:pt x="6758940" y="678180"/>
                  </a:lnTo>
                  <a:lnTo>
                    <a:pt x="6758940" y="0"/>
                  </a:lnTo>
                  <a:close/>
                </a:path>
              </a:pathLst>
            </a:custGeom>
            <a:solidFill>
              <a:srgbClr val="DCE1E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5369178" y="7454900"/>
            <a:ext cx="606298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22045" marR="5080" indent="-11099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Access</a:t>
            </a:r>
            <a:r>
              <a:rPr dirty="0" sz="2400" spc="-8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an</a:t>
            </a:r>
            <a:r>
              <a:rPr dirty="0" sz="2400" spc="-4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already</a:t>
            </a:r>
            <a:r>
              <a:rPr dirty="0" sz="2400" spc="-7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running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 container</a:t>
            </a:r>
            <a:r>
              <a:rPr dirty="0" sz="2400" spc="-5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and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 perform </a:t>
            </a:r>
            <a:r>
              <a:rPr dirty="0" sz="2400" spc="-5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operations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inside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container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5023103" y="8433816"/>
            <a:ext cx="6842759" cy="1108075"/>
            <a:chOff x="5023103" y="8433816"/>
            <a:chExt cx="6842759" cy="1108075"/>
          </a:xfrm>
        </p:grpSpPr>
        <p:pic>
          <p:nvPicPr>
            <p:cNvPr id="43" name="object 4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23103" y="8570976"/>
              <a:ext cx="6842759" cy="75285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91683" y="8433816"/>
              <a:ext cx="6772656" cy="1107947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5039867" y="8578596"/>
              <a:ext cx="6758940" cy="678180"/>
            </a:xfrm>
            <a:custGeom>
              <a:avLst/>
              <a:gdLst/>
              <a:ahLst/>
              <a:cxnLst/>
              <a:rect l="l" t="t" r="r" b="b"/>
              <a:pathLst>
                <a:path w="6758940" h="678179">
                  <a:moveTo>
                    <a:pt x="6758940" y="0"/>
                  </a:moveTo>
                  <a:lnTo>
                    <a:pt x="0" y="0"/>
                  </a:lnTo>
                  <a:lnTo>
                    <a:pt x="0" y="678179"/>
                  </a:lnTo>
                  <a:lnTo>
                    <a:pt x="6758940" y="678179"/>
                  </a:lnTo>
                  <a:lnTo>
                    <a:pt x="6758940" y="0"/>
                  </a:lnTo>
                  <a:close/>
                </a:path>
              </a:pathLst>
            </a:custGeom>
            <a:solidFill>
              <a:srgbClr val="DCE1E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5288407" y="8501888"/>
            <a:ext cx="621919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76780" marR="5080" indent="-2164715">
              <a:lnSpc>
                <a:spcPct val="100000"/>
              </a:lnSpc>
              <a:spcBef>
                <a:spcPts val="100"/>
              </a:spcBef>
            </a:pP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Creates</a:t>
            </a:r>
            <a:r>
              <a:rPr dirty="0" sz="2400" spc="-8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new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image</a:t>
            </a:r>
            <a:r>
              <a:rPr dirty="0" sz="2400" spc="-5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of</a:t>
            </a:r>
            <a:r>
              <a:rPr dirty="0" sz="2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an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edited</a:t>
            </a:r>
            <a:r>
              <a:rPr dirty="0" sz="2400" spc="-4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container</a:t>
            </a:r>
            <a:r>
              <a:rPr dirty="0" sz="2400" spc="-4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on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dirty="0" sz="2400" spc="-5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local</a:t>
            </a:r>
            <a:r>
              <a:rPr dirty="0" sz="2400" spc="-7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repository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2265152" y="2328672"/>
            <a:ext cx="5079365" cy="795020"/>
            <a:chOff x="12265152" y="2328672"/>
            <a:chExt cx="5079365" cy="795020"/>
          </a:xfrm>
        </p:grpSpPr>
        <p:sp>
          <p:nvSpPr>
            <p:cNvPr id="48" name="object 48"/>
            <p:cNvSpPr/>
            <p:nvPr/>
          </p:nvSpPr>
          <p:spPr>
            <a:xfrm>
              <a:off x="12278868" y="2342388"/>
              <a:ext cx="5050790" cy="766445"/>
            </a:xfrm>
            <a:custGeom>
              <a:avLst/>
              <a:gdLst/>
              <a:ahLst/>
              <a:cxnLst/>
              <a:rect l="l" t="t" r="r" b="b"/>
              <a:pathLst>
                <a:path w="5050790" h="766444">
                  <a:moveTo>
                    <a:pt x="4922520" y="0"/>
                  </a:moveTo>
                  <a:lnTo>
                    <a:pt x="127761" y="0"/>
                  </a:lnTo>
                  <a:lnTo>
                    <a:pt x="77977" y="10032"/>
                  </a:lnTo>
                  <a:lnTo>
                    <a:pt x="37337" y="37337"/>
                  </a:lnTo>
                  <a:lnTo>
                    <a:pt x="10032" y="77977"/>
                  </a:lnTo>
                  <a:lnTo>
                    <a:pt x="0" y="127634"/>
                  </a:lnTo>
                  <a:lnTo>
                    <a:pt x="0" y="638428"/>
                  </a:lnTo>
                  <a:lnTo>
                    <a:pt x="10032" y="688085"/>
                  </a:lnTo>
                  <a:lnTo>
                    <a:pt x="37337" y="728726"/>
                  </a:lnTo>
                  <a:lnTo>
                    <a:pt x="77977" y="756030"/>
                  </a:lnTo>
                  <a:lnTo>
                    <a:pt x="127761" y="766063"/>
                  </a:lnTo>
                  <a:lnTo>
                    <a:pt x="4922520" y="766063"/>
                  </a:lnTo>
                  <a:lnTo>
                    <a:pt x="4972303" y="756030"/>
                  </a:lnTo>
                  <a:lnTo>
                    <a:pt x="5012943" y="728726"/>
                  </a:lnTo>
                  <a:lnTo>
                    <a:pt x="5040249" y="688085"/>
                  </a:lnTo>
                  <a:lnTo>
                    <a:pt x="5050282" y="638428"/>
                  </a:lnTo>
                  <a:lnTo>
                    <a:pt x="5050282" y="127634"/>
                  </a:lnTo>
                  <a:lnTo>
                    <a:pt x="5040249" y="77977"/>
                  </a:lnTo>
                  <a:lnTo>
                    <a:pt x="5012943" y="37337"/>
                  </a:lnTo>
                  <a:lnTo>
                    <a:pt x="4972303" y="10032"/>
                  </a:lnTo>
                  <a:lnTo>
                    <a:pt x="4922520" y="0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2279630" y="2343150"/>
              <a:ext cx="5050790" cy="766445"/>
            </a:xfrm>
            <a:custGeom>
              <a:avLst/>
              <a:gdLst/>
              <a:ahLst/>
              <a:cxnLst/>
              <a:rect l="l" t="t" r="r" b="b"/>
              <a:pathLst>
                <a:path w="5050790" h="766444">
                  <a:moveTo>
                    <a:pt x="0" y="127634"/>
                  </a:moveTo>
                  <a:lnTo>
                    <a:pt x="10033" y="77977"/>
                  </a:lnTo>
                  <a:lnTo>
                    <a:pt x="37338" y="37338"/>
                  </a:lnTo>
                  <a:lnTo>
                    <a:pt x="77977" y="10032"/>
                  </a:lnTo>
                  <a:lnTo>
                    <a:pt x="127762" y="0"/>
                  </a:lnTo>
                  <a:lnTo>
                    <a:pt x="4922520" y="0"/>
                  </a:lnTo>
                  <a:lnTo>
                    <a:pt x="4972304" y="10032"/>
                  </a:lnTo>
                  <a:lnTo>
                    <a:pt x="5012816" y="37338"/>
                  </a:lnTo>
                  <a:lnTo>
                    <a:pt x="5040249" y="77977"/>
                  </a:lnTo>
                  <a:lnTo>
                    <a:pt x="5050282" y="127634"/>
                  </a:lnTo>
                  <a:lnTo>
                    <a:pt x="5050282" y="638428"/>
                  </a:lnTo>
                  <a:lnTo>
                    <a:pt x="5040249" y="688085"/>
                  </a:lnTo>
                  <a:lnTo>
                    <a:pt x="5012816" y="728726"/>
                  </a:lnTo>
                  <a:lnTo>
                    <a:pt x="4972304" y="756030"/>
                  </a:lnTo>
                  <a:lnTo>
                    <a:pt x="4922520" y="766064"/>
                  </a:lnTo>
                  <a:lnTo>
                    <a:pt x="127762" y="766064"/>
                  </a:lnTo>
                  <a:lnTo>
                    <a:pt x="77977" y="756030"/>
                  </a:lnTo>
                  <a:lnTo>
                    <a:pt x="37338" y="728726"/>
                  </a:lnTo>
                  <a:lnTo>
                    <a:pt x="10033" y="688085"/>
                  </a:lnTo>
                  <a:lnTo>
                    <a:pt x="0" y="638428"/>
                  </a:lnTo>
                  <a:lnTo>
                    <a:pt x="0" y="127634"/>
                  </a:lnTo>
                  <a:close/>
                </a:path>
              </a:pathLst>
            </a:custGeom>
            <a:ln w="28956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14088871" y="2489454"/>
            <a:ext cx="13995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00"/>
                </a:solidFill>
                <a:latin typeface="Calibri"/>
                <a:cs typeface="Calibri"/>
              </a:rPr>
              <a:t>$</a:t>
            </a:r>
            <a:r>
              <a:rPr dirty="0" sz="2400" spc="-7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FFFF00"/>
                </a:solidFill>
                <a:latin typeface="Calibri"/>
                <a:cs typeface="Calibri"/>
              </a:rPr>
              <a:t>d</a:t>
            </a:r>
            <a:r>
              <a:rPr dirty="0" sz="2400" spc="-20">
                <a:solidFill>
                  <a:srgbClr val="FFFF00"/>
                </a:solidFill>
                <a:latin typeface="Calibri"/>
                <a:cs typeface="Calibri"/>
              </a:rPr>
              <a:t>o</a:t>
            </a:r>
            <a:r>
              <a:rPr dirty="0" sz="2400">
                <a:solidFill>
                  <a:srgbClr val="FFFF00"/>
                </a:solidFill>
                <a:latin typeface="Calibri"/>
                <a:cs typeface="Calibri"/>
              </a:rPr>
              <a:t>c</a:t>
            </a:r>
            <a:r>
              <a:rPr dirty="0" sz="2400" spc="-90">
                <a:solidFill>
                  <a:srgbClr val="FFFF00"/>
                </a:solidFill>
                <a:latin typeface="Calibri"/>
                <a:cs typeface="Calibri"/>
              </a:rPr>
              <a:t>k</a:t>
            </a:r>
            <a:r>
              <a:rPr dirty="0" sz="2400">
                <a:solidFill>
                  <a:srgbClr val="FFFF00"/>
                </a:solidFill>
                <a:latin typeface="Calibri"/>
                <a:cs typeface="Calibri"/>
              </a:rPr>
              <a:t>er</a:t>
            </a:r>
            <a:r>
              <a:rPr dirty="0" sz="2400" spc="-125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FFFF00"/>
                </a:solidFill>
                <a:latin typeface="Calibri"/>
                <a:cs typeface="Calibri"/>
              </a:rPr>
              <a:t>ps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2265152" y="3360420"/>
            <a:ext cx="5079365" cy="796925"/>
            <a:chOff x="12265152" y="3360420"/>
            <a:chExt cx="5079365" cy="796925"/>
          </a:xfrm>
        </p:grpSpPr>
        <p:sp>
          <p:nvSpPr>
            <p:cNvPr id="52" name="object 52"/>
            <p:cNvSpPr/>
            <p:nvPr/>
          </p:nvSpPr>
          <p:spPr>
            <a:xfrm>
              <a:off x="12278868" y="3374136"/>
              <a:ext cx="5050790" cy="767715"/>
            </a:xfrm>
            <a:custGeom>
              <a:avLst/>
              <a:gdLst/>
              <a:ahLst/>
              <a:cxnLst/>
              <a:rect l="l" t="t" r="r" b="b"/>
              <a:pathLst>
                <a:path w="5050790" h="767714">
                  <a:moveTo>
                    <a:pt x="4922520" y="0"/>
                  </a:moveTo>
                  <a:lnTo>
                    <a:pt x="127761" y="0"/>
                  </a:lnTo>
                  <a:lnTo>
                    <a:pt x="77977" y="10033"/>
                  </a:lnTo>
                  <a:lnTo>
                    <a:pt x="37337" y="37465"/>
                  </a:lnTo>
                  <a:lnTo>
                    <a:pt x="10032" y="78105"/>
                  </a:lnTo>
                  <a:lnTo>
                    <a:pt x="0" y="127889"/>
                  </a:lnTo>
                  <a:lnTo>
                    <a:pt x="0" y="639699"/>
                  </a:lnTo>
                  <a:lnTo>
                    <a:pt x="10032" y="689483"/>
                  </a:lnTo>
                  <a:lnTo>
                    <a:pt x="37337" y="730123"/>
                  </a:lnTo>
                  <a:lnTo>
                    <a:pt x="77977" y="757555"/>
                  </a:lnTo>
                  <a:lnTo>
                    <a:pt x="127761" y="767588"/>
                  </a:lnTo>
                  <a:lnTo>
                    <a:pt x="4922520" y="767588"/>
                  </a:lnTo>
                  <a:lnTo>
                    <a:pt x="4972303" y="757555"/>
                  </a:lnTo>
                  <a:lnTo>
                    <a:pt x="5012943" y="730123"/>
                  </a:lnTo>
                  <a:lnTo>
                    <a:pt x="5040249" y="689483"/>
                  </a:lnTo>
                  <a:lnTo>
                    <a:pt x="5050282" y="639699"/>
                  </a:lnTo>
                  <a:lnTo>
                    <a:pt x="5050282" y="127889"/>
                  </a:lnTo>
                  <a:lnTo>
                    <a:pt x="5040249" y="78105"/>
                  </a:lnTo>
                  <a:lnTo>
                    <a:pt x="5012943" y="37465"/>
                  </a:lnTo>
                  <a:lnTo>
                    <a:pt x="4972303" y="10033"/>
                  </a:lnTo>
                  <a:lnTo>
                    <a:pt x="4922520" y="0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2279630" y="3374898"/>
              <a:ext cx="5050790" cy="767715"/>
            </a:xfrm>
            <a:custGeom>
              <a:avLst/>
              <a:gdLst/>
              <a:ahLst/>
              <a:cxnLst/>
              <a:rect l="l" t="t" r="r" b="b"/>
              <a:pathLst>
                <a:path w="5050790" h="767714">
                  <a:moveTo>
                    <a:pt x="0" y="127888"/>
                  </a:moveTo>
                  <a:lnTo>
                    <a:pt x="10033" y="78104"/>
                  </a:lnTo>
                  <a:lnTo>
                    <a:pt x="37338" y="37465"/>
                  </a:lnTo>
                  <a:lnTo>
                    <a:pt x="77977" y="10032"/>
                  </a:lnTo>
                  <a:lnTo>
                    <a:pt x="127762" y="0"/>
                  </a:lnTo>
                  <a:lnTo>
                    <a:pt x="4922520" y="0"/>
                  </a:lnTo>
                  <a:lnTo>
                    <a:pt x="4972304" y="10032"/>
                  </a:lnTo>
                  <a:lnTo>
                    <a:pt x="5012816" y="37465"/>
                  </a:lnTo>
                  <a:lnTo>
                    <a:pt x="5040249" y="78104"/>
                  </a:lnTo>
                  <a:lnTo>
                    <a:pt x="5050282" y="127888"/>
                  </a:lnTo>
                  <a:lnTo>
                    <a:pt x="5050282" y="639699"/>
                  </a:lnTo>
                  <a:lnTo>
                    <a:pt x="5040249" y="689482"/>
                  </a:lnTo>
                  <a:lnTo>
                    <a:pt x="5012816" y="730123"/>
                  </a:lnTo>
                  <a:lnTo>
                    <a:pt x="4972304" y="757554"/>
                  </a:lnTo>
                  <a:lnTo>
                    <a:pt x="4922520" y="767588"/>
                  </a:lnTo>
                  <a:lnTo>
                    <a:pt x="127762" y="767588"/>
                  </a:lnTo>
                  <a:lnTo>
                    <a:pt x="77977" y="757554"/>
                  </a:lnTo>
                  <a:lnTo>
                    <a:pt x="37338" y="730123"/>
                  </a:lnTo>
                  <a:lnTo>
                    <a:pt x="10033" y="689482"/>
                  </a:lnTo>
                  <a:lnTo>
                    <a:pt x="0" y="639699"/>
                  </a:lnTo>
                  <a:lnTo>
                    <a:pt x="0" y="127888"/>
                  </a:lnTo>
                  <a:close/>
                </a:path>
              </a:pathLst>
            </a:custGeom>
            <a:ln w="28956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/>
          <p:nvPr/>
        </p:nvSpPr>
        <p:spPr>
          <a:xfrm>
            <a:off x="13066267" y="3523234"/>
            <a:ext cx="34258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00"/>
                </a:solidFill>
                <a:latin typeface="Calibri"/>
                <a:cs typeface="Calibri"/>
              </a:rPr>
              <a:t>$</a:t>
            </a:r>
            <a:r>
              <a:rPr dirty="0" sz="2400" spc="-45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FFFF00"/>
                </a:solidFill>
                <a:latin typeface="Calibri"/>
                <a:cs typeface="Calibri"/>
              </a:rPr>
              <a:t>d</a:t>
            </a:r>
            <a:r>
              <a:rPr dirty="0" sz="2400" spc="-20">
                <a:solidFill>
                  <a:srgbClr val="FFFF00"/>
                </a:solidFill>
                <a:latin typeface="Calibri"/>
                <a:cs typeface="Calibri"/>
              </a:rPr>
              <a:t>o</a:t>
            </a:r>
            <a:r>
              <a:rPr dirty="0" sz="2400" spc="-10">
                <a:solidFill>
                  <a:srgbClr val="FFFF00"/>
                </a:solidFill>
                <a:latin typeface="Calibri"/>
                <a:cs typeface="Calibri"/>
              </a:rPr>
              <a:t>c</a:t>
            </a:r>
            <a:r>
              <a:rPr dirty="0" sz="2400" spc="-85">
                <a:solidFill>
                  <a:srgbClr val="FFFF00"/>
                </a:solidFill>
                <a:latin typeface="Calibri"/>
                <a:cs typeface="Calibri"/>
              </a:rPr>
              <a:t>k</a:t>
            </a:r>
            <a:r>
              <a:rPr dirty="0" sz="2400">
                <a:solidFill>
                  <a:srgbClr val="FFFF00"/>
                </a:solidFill>
                <a:latin typeface="Calibri"/>
                <a:cs typeface="Calibri"/>
              </a:rPr>
              <a:t>er</a:t>
            </a:r>
            <a:r>
              <a:rPr dirty="0" sz="2400" spc="-95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dirty="0" sz="2400" spc="-40">
                <a:solidFill>
                  <a:srgbClr val="FFFF00"/>
                </a:solidFill>
                <a:latin typeface="Calibri"/>
                <a:cs typeface="Calibri"/>
              </a:rPr>
              <a:t>st</a:t>
            </a:r>
            <a:r>
              <a:rPr dirty="0" sz="2400" spc="-20">
                <a:solidFill>
                  <a:srgbClr val="FFFF00"/>
                </a:solidFill>
                <a:latin typeface="Calibri"/>
                <a:cs typeface="Calibri"/>
              </a:rPr>
              <a:t>o</a:t>
            </a:r>
            <a:r>
              <a:rPr dirty="0" sz="2400">
                <a:solidFill>
                  <a:srgbClr val="FFFF00"/>
                </a:solidFill>
                <a:latin typeface="Calibri"/>
                <a:cs typeface="Calibri"/>
              </a:rPr>
              <a:t>p</a:t>
            </a:r>
            <a:r>
              <a:rPr dirty="0" sz="2400" spc="-65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dirty="0" sz="2400" spc="-75">
                <a:solidFill>
                  <a:srgbClr val="FFFF00"/>
                </a:solidFill>
                <a:latin typeface="Calibri"/>
                <a:cs typeface="Calibri"/>
              </a:rPr>
              <a:t>f</a:t>
            </a:r>
            <a:r>
              <a:rPr dirty="0" sz="2400">
                <a:solidFill>
                  <a:srgbClr val="FFFF00"/>
                </a:solidFill>
                <a:latin typeface="Calibri"/>
                <a:cs typeface="Calibri"/>
              </a:rPr>
              <a:t>e</a:t>
            </a:r>
            <a:r>
              <a:rPr dirty="0" sz="2400" spc="-25">
                <a:solidFill>
                  <a:srgbClr val="FFFF00"/>
                </a:solidFill>
                <a:latin typeface="Calibri"/>
                <a:cs typeface="Calibri"/>
              </a:rPr>
              <a:t>6</a:t>
            </a:r>
            <a:r>
              <a:rPr dirty="0" sz="2400">
                <a:solidFill>
                  <a:srgbClr val="FFFF00"/>
                </a:solidFill>
                <a:latin typeface="Calibri"/>
                <a:cs typeface="Calibri"/>
              </a:rPr>
              <a:t>e</a:t>
            </a:r>
            <a:r>
              <a:rPr dirty="0" sz="2400" spc="-25">
                <a:solidFill>
                  <a:srgbClr val="FFFF00"/>
                </a:solidFill>
                <a:latin typeface="Calibri"/>
                <a:cs typeface="Calibri"/>
              </a:rPr>
              <a:t>3</a:t>
            </a:r>
            <a:r>
              <a:rPr dirty="0" sz="2400" spc="-20">
                <a:solidFill>
                  <a:srgbClr val="FFFF00"/>
                </a:solidFill>
                <a:latin typeface="Calibri"/>
                <a:cs typeface="Calibri"/>
              </a:rPr>
              <a:t>70</a:t>
            </a:r>
            <a:r>
              <a:rPr dirty="0" sz="2400" spc="-10">
                <a:solidFill>
                  <a:srgbClr val="FFFF00"/>
                </a:solidFill>
                <a:latin typeface="Calibri"/>
                <a:cs typeface="Calibri"/>
              </a:rPr>
              <a:t>a</a:t>
            </a:r>
            <a:r>
              <a:rPr dirty="0" sz="2400" spc="-20">
                <a:solidFill>
                  <a:srgbClr val="FFFF00"/>
                </a:solidFill>
                <a:latin typeface="Calibri"/>
                <a:cs typeface="Calibri"/>
              </a:rPr>
              <a:t>1</a:t>
            </a:r>
            <a:r>
              <a:rPr dirty="0" sz="2400" spc="-10">
                <a:solidFill>
                  <a:srgbClr val="FFFF00"/>
                </a:solidFill>
                <a:latin typeface="Calibri"/>
                <a:cs typeface="Calibri"/>
              </a:rPr>
              <a:t>c</a:t>
            </a:r>
            <a:r>
              <a:rPr dirty="0" sz="2400" spc="-20">
                <a:solidFill>
                  <a:srgbClr val="FFFF00"/>
                </a:solidFill>
                <a:latin typeface="Calibri"/>
                <a:cs typeface="Calibri"/>
              </a:rPr>
              <a:t>9</a:t>
            </a:r>
            <a:r>
              <a:rPr dirty="0" sz="2400">
                <a:solidFill>
                  <a:srgbClr val="FFFF00"/>
                </a:solidFill>
                <a:latin typeface="Calibri"/>
                <a:cs typeface="Calibri"/>
              </a:rPr>
              <a:t>c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12265152" y="4395215"/>
            <a:ext cx="5079365" cy="795020"/>
            <a:chOff x="12265152" y="4395215"/>
            <a:chExt cx="5079365" cy="795020"/>
          </a:xfrm>
        </p:grpSpPr>
        <p:sp>
          <p:nvSpPr>
            <p:cNvPr id="56" name="object 56"/>
            <p:cNvSpPr/>
            <p:nvPr/>
          </p:nvSpPr>
          <p:spPr>
            <a:xfrm>
              <a:off x="12278868" y="4408931"/>
              <a:ext cx="5050790" cy="766445"/>
            </a:xfrm>
            <a:custGeom>
              <a:avLst/>
              <a:gdLst/>
              <a:ahLst/>
              <a:cxnLst/>
              <a:rect l="l" t="t" r="r" b="b"/>
              <a:pathLst>
                <a:path w="5050790" h="766445">
                  <a:moveTo>
                    <a:pt x="4922520" y="0"/>
                  </a:moveTo>
                  <a:lnTo>
                    <a:pt x="127761" y="0"/>
                  </a:lnTo>
                  <a:lnTo>
                    <a:pt x="77977" y="10032"/>
                  </a:lnTo>
                  <a:lnTo>
                    <a:pt x="37337" y="37337"/>
                  </a:lnTo>
                  <a:lnTo>
                    <a:pt x="10032" y="77977"/>
                  </a:lnTo>
                  <a:lnTo>
                    <a:pt x="0" y="127634"/>
                  </a:lnTo>
                  <a:lnTo>
                    <a:pt x="0" y="638428"/>
                  </a:lnTo>
                  <a:lnTo>
                    <a:pt x="10032" y="688085"/>
                  </a:lnTo>
                  <a:lnTo>
                    <a:pt x="37337" y="728726"/>
                  </a:lnTo>
                  <a:lnTo>
                    <a:pt x="77977" y="756030"/>
                  </a:lnTo>
                  <a:lnTo>
                    <a:pt x="127761" y="766063"/>
                  </a:lnTo>
                  <a:lnTo>
                    <a:pt x="4922520" y="766063"/>
                  </a:lnTo>
                  <a:lnTo>
                    <a:pt x="4972303" y="756030"/>
                  </a:lnTo>
                  <a:lnTo>
                    <a:pt x="5012943" y="728726"/>
                  </a:lnTo>
                  <a:lnTo>
                    <a:pt x="5040249" y="688085"/>
                  </a:lnTo>
                  <a:lnTo>
                    <a:pt x="5050282" y="638428"/>
                  </a:lnTo>
                  <a:lnTo>
                    <a:pt x="5050282" y="127634"/>
                  </a:lnTo>
                  <a:lnTo>
                    <a:pt x="5040249" y="77977"/>
                  </a:lnTo>
                  <a:lnTo>
                    <a:pt x="5012943" y="37337"/>
                  </a:lnTo>
                  <a:lnTo>
                    <a:pt x="4972303" y="10032"/>
                  </a:lnTo>
                  <a:lnTo>
                    <a:pt x="4922520" y="0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2279630" y="4409693"/>
              <a:ext cx="5050790" cy="766445"/>
            </a:xfrm>
            <a:custGeom>
              <a:avLst/>
              <a:gdLst/>
              <a:ahLst/>
              <a:cxnLst/>
              <a:rect l="l" t="t" r="r" b="b"/>
              <a:pathLst>
                <a:path w="5050790" h="766445">
                  <a:moveTo>
                    <a:pt x="0" y="127634"/>
                  </a:moveTo>
                  <a:lnTo>
                    <a:pt x="10033" y="77977"/>
                  </a:lnTo>
                  <a:lnTo>
                    <a:pt x="37338" y="37337"/>
                  </a:lnTo>
                  <a:lnTo>
                    <a:pt x="77977" y="10032"/>
                  </a:lnTo>
                  <a:lnTo>
                    <a:pt x="127762" y="0"/>
                  </a:lnTo>
                  <a:lnTo>
                    <a:pt x="4922520" y="0"/>
                  </a:lnTo>
                  <a:lnTo>
                    <a:pt x="4972304" y="10032"/>
                  </a:lnTo>
                  <a:lnTo>
                    <a:pt x="5012816" y="37337"/>
                  </a:lnTo>
                  <a:lnTo>
                    <a:pt x="5040249" y="77977"/>
                  </a:lnTo>
                  <a:lnTo>
                    <a:pt x="5050282" y="127634"/>
                  </a:lnTo>
                  <a:lnTo>
                    <a:pt x="5050282" y="638428"/>
                  </a:lnTo>
                  <a:lnTo>
                    <a:pt x="5040249" y="688085"/>
                  </a:lnTo>
                  <a:lnTo>
                    <a:pt x="5012816" y="728726"/>
                  </a:lnTo>
                  <a:lnTo>
                    <a:pt x="4972304" y="756030"/>
                  </a:lnTo>
                  <a:lnTo>
                    <a:pt x="4922520" y="766063"/>
                  </a:lnTo>
                  <a:lnTo>
                    <a:pt x="127762" y="766063"/>
                  </a:lnTo>
                  <a:lnTo>
                    <a:pt x="77977" y="756030"/>
                  </a:lnTo>
                  <a:lnTo>
                    <a:pt x="37338" y="728726"/>
                  </a:lnTo>
                  <a:lnTo>
                    <a:pt x="10033" y="688085"/>
                  </a:lnTo>
                  <a:lnTo>
                    <a:pt x="0" y="638428"/>
                  </a:lnTo>
                  <a:lnTo>
                    <a:pt x="0" y="127634"/>
                  </a:lnTo>
                  <a:close/>
                </a:path>
              </a:pathLst>
            </a:custGeom>
            <a:ln w="28956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13160756" y="4556201"/>
            <a:ext cx="324739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00"/>
                </a:solidFill>
                <a:latin typeface="Calibri"/>
                <a:cs typeface="Calibri"/>
              </a:rPr>
              <a:t>$</a:t>
            </a:r>
            <a:r>
              <a:rPr dirty="0" sz="2400" spc="-7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FFFF00"/>
                </a:solidFill>
                <a:latin typeface="Calibri"/>
                <a:cs typeface="Calibri"/>
              </a:rPr>
              <a:t>docker</a:t>
            </a:r>
            <a:r>
              <a:rPr dirty="0" sz="2400" spc="-10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00"/>
                </a:solidFill>
                <a:latin typeface="Calibri"/>
                <a:cs typeface="Calibri"/>
              </a:rPr>
              <a:t>kill</a:t>
            </a:r>
            <a:r>
              <a:rPr dirty="0" sz="2400" spc="-7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00"/>
                </a:solidFill>
                <a:latin typeface="Calibri"/>
                <a:cs typeface="Calibri"/>
              </a:rPr>
              <a:t>fe6e370a1c9c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12265152" y="5426964"/>
            <a:ext cx="5079365" cy="796925"/>
            <a:chOff x="12265152" y="5426964"/>
            <a:chExt cx="5079365" cy="796925"/>
          </a:xfrm>
        </p:grpSpPr>
        <p:sp>
          <p:nvSpPr>
            <p:cNvPr id="60" name="object 60"/>
            <p:cNvSpPr/>
            <p:nvPr/>
          </p:nvSpPr>
          <p:spPr>
            <a:xfrm>
              <a:off x="12278868" y="5440680"/>
              <a:ext cx="5050790" cy="767715"/>
            </a:xfrm>
            <a:custGeom>
              <a:avLst/>
              <a:gdLst/>
              <a:ahLst/>
              <a:cxnLst/>
              <a:rect l="l" t="t" r="r" b="b"/>
              <a:pathLst>
                <a:path w="5050790" h="767714">
                  <a:moveTo>
                    <a:pt x="4922520" y="0"/>
                  </a:moveTo>
                  <a:lnTo>
                    <a:pt x="127761" y="0"/>
                  </a:lnTo>
                  <a:lnTo>
                    <a:pt x="77977" y="10033"/>
                  </a:lnTo>
                  <a:lnTo>
                    <a:pt x="37337" y="37465"/>
                  </a:lnTo>
                  <a:lnTo>
                    <a:pt x="10032" y="78105"/>
                  </a:lnTo>
                  <a:lnTo>
                    <a:pt x="0" y="127889"/>
                  </a:lnTo>
                  <a:lnTo>
                    <a:pt x="0" y="639699"/>
                  </a:lnTo>
                  <a:lnTo>
                    <a:pt x="10032" y="689483"/>
                  </a:lnTo>
                  <a:lnTo>
                    <a:pt x="37337" y="730123"/>
                  </a:lnTo>
                  <a:lnTo>
                    <a:pt x="77977" y="757555"/>
                  </a:lnTo>
                  <a:lnTo>
                    <a:pt x="127761" y="767588"/>
                  </a:lnTo>
                  <a:lnTo>
                    <a:pt x="4922520" y="767588"/>
                  </a:lnTo>
                  <a:lnTo>
                    <a:pt x="4972303" y="757555"/>
                  </a:lnTo>
                  <a:lnTo>
                    <a:pt x="5012943" y="730123"/>
                  </a:lnTo>
                  <a:lnTo>
                    <a:pt x="5040249" y="689483"/>
                  </a:lnTo>
                  <a:lnTo>
                    <a:pt x="5050282" y="639699"/>
                  </a:lnTo>
                  <a:lnTo>
                    <a:pt x="5050282" y="127889"/>
                  </a:lnTo>
                  <a:lnTo>
                    <a:pt x="5040249" y="78105"/>
                  </a:lnTo>
                  <a:lnTo>
                    <a:pt x="5012943" y="37465"/>
                  </a:lnTo>
                  <a:lnTo>
                    <a:pt x="4972303" y="10033"/>
                  </a:lnTo>
                  <a:lnTo>
                    <a:pt x="4922520" y="0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12279630" y="5441442"/>
              <a:ext cx="5050790" cy="767715"/>
            </a:xfrm>
            <a:custGeom>
              <a:avLst/>
              <a:gdLst/>
              <a:ahLst/>
              <a:cxnLst/>
              <a:rect l="l" t="t" r="r" b="b"/>
              <a:pathLst>
                <a:path w="5050790" h="767714">
                  <a:moveTo>
                    <a:pt x="0" y="127888"/>
                  </a:moveTo>
                  <a:lnTo>
                    <a:pt x="10033" y="78105"/>
                  </a:lnTo>
                  <a:lnTo>
                    <a:pt x="37338" y="37465"/>
                  </a:lnTo>
                  <a:lnTo>
                    <a:pt x="77977" y="10033"/>
                  </a:lnTo>
                  <a:lnTo>
                    <a:pt x="127762" y="0"/>
                  </a:lnTo>
                  <a:lnTo>
                    <a:pt x="4922520" y="0"/>
                  </a:lnTo>
                  <a:lnTo>
                    <a:pt x="4972304" y="10033"/>
                  </a:lnTo>
                  <a:lnTo>
                    <a:pt x="5012816" y="37465"/>
                  </a:lnTo>
                  <a:lnTo>
                    <a:pt x="5040249" y="78105"/>
                  </a:lnTo>
                  <a:lnTo>
                    <a:pt x="5050282" y="127888"/>
                  </a:lnTo>
                  <a:lnTo>
                    <a:pt x="5050282" y="639699"/>
                  </a:lnTo>
                  <a:lnTo>
                    <a:pt x="5040249" y="689483"/>
                  </a:lnTo>
                  <a:lnTo>
                    <a:pt x="5012816" y="730123"/>
                  </a:lnTo>
                  <a:lnTo>
                    <a:pt x="4972304" y="757555"/>
                  </a:lnTo>
                  <a:lnTo>
                    <a:pt x="4922520" y="767588"/>
                  </a:lnTo>
                  <a:lnTo>
                    <a:pt x="127762" y="767588"/>
                  </a:lnTo>
                  <a:lnTo>
                    <a:pt x="77977" y="757555"/>
                  </a:lnTo>
                  <a:lnTo>
                    <a:pt x="37338" y="730123"/>
                  </a:lnTo>
                  <a:lnTo>
                    <a:pt x="10033" y="689483"/>
                  </a:lnTo>
                  <a:lnTo>
                    <a:pt x="0" y="639699"/>
                  </a:lnTo>
                  <a:lnTo>
                    <a:pt x="0" y="127888"/>
                  </a:lnTo>
                  <a:close/>
                </a:path>
              </a:pathLst>
            </a:custGeom>
            <a:ln w="28956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 txBox="1"/>
          <p:nvPr/>
        </p:nvSpPr>
        <p:spPr>
          <a:xfrm>
            <a:off x="13159232" y="5590413"/>
            <a:ext cx="32473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00"/>
                </a:solidFill>
                <a:latin typeface="Calibri"/>
                <a:cs typeface="Calibri"/>
              </a:rPr>
              <a:t>$</a:t>
            </a:r>
            <a:r>
              <a:rPr dirty="0" sz="2400" spc="-45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FFFF00"/>
                </a:solidFill>
                <a:latin typeface="Calibri"/>
                <a:cs typeface="Calibri"/>
              </a:rPr>
              <a:t>d</a:t>
            </a:r>
            <a:r>
              <a:rPr dirty="0" sz="2400" spc="-20">
                <a:solidFill>
                  <a:srgbClr val="FFFF00"/>
                </a:solidFill>
                <a:latin typeface="Calibri"/>
                <a:cs typeface="Calibri"/>
              </a:rPr>
              <a:t>o</a:t>
            </a:r>
            <a:r>
              <a:rPr dirty="0" sz="2400" spc="-10">
                <a:solidFill>
                  <a:srgbClr val="FFFF00"/>
                </a:solidFill>
                <a:latin typeface="Calibri"/>
                <a:cs typeface="Calibri"/>
              </a:rPr>
              <a:t>c</a:t>
            </a:r>
            <a:r>
              <a:rPr dirty="0" sz="2400" spc="-85">
                <a:solidFill>
                  <a:srgbClr val="FFFF00"/>
                </a:solidFill>
                <a:latin typeface="Calibri"/>
                <a:cs typeface="Calibri"/>
              </a:rPr>
              <a:t>k</a:t>
            </a:r>
            <a:r>
              <a:rPr dirty="0" sz="2400">
                <a:solidFill>
                  <a:srgbClr val="FFFF00"/>
                </a:solidFill>
                <a:latin typeface="Calibri"/>
                <a:cs typeface="Calibri"/>
              </a:rPr>
              <a:t>er</a:t>
            </a:r>
            <a:r>
              <a:rPr dirty="0" sz="2400" spc="-95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00"/>
                </a:solidFill>
                <a:latin typeface="Calibri"/>
                <a:cs typeface="Calibri"/>
              </a:rPr>
              <a:t>rm</a:t>
            </a:r>
            <a:r>
              <a:rPr dirty="0" sz="2400" spc="-5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dirty="0" sz="2400" spc="-75">
                <a:solidFill>
                  <a:srgbClr val="FFFF00"/>
                </a:solidFill>
                <a:latin typeface="Calibri"/>
                <a:cs typeface="Calibri"/>
              </a:rPr>
              <a:t>f</a:t>
            </a:r>
            <a:r>
              <a:rPr dirty="0" sz="2400">
                <a:solidFill>
                  <a:srgbClr val="FFFF00"/>
                </a:solidFill>
                <a:latin typeface="Calibri"/>
                <a:cs typeface="Calibri"/>
              </a:rPr>
              <a:t>e</a:t>
            </a:r>
            <a:r>
              <a:rPr dirty="0" sz="2400" spc="-25">
                <a:solidFill>
                  <a:srgbClr val="FFFF00"/>
                </a:solidFill>
                <a:latin typeface="Calibri"/>
                <a:cs typeface="Calibri"/>
              </a:rPr>
              <a:t>6</a:t>
            </a:r>
            <a:r>
              <a:rPr dirty="0" sz="2400">
                <a:solidFill>
                  <a:srgbClr val="FFFF00"/>
                </a:solidFill>
                <a:latin typeface="Calibri"/>
                <a:cs typeface="Calibri"/>
              </a:rPr>
              <a:t>e</a:t>
            </a:r>
            <a:r>
              <a:rPr dirty="0" sz="2400" spc="-25">
                <a:solidFill>
                  <a:srgbClr val="FFFF00"/>
                </a:solidFill>
                <a:latin typeface="Calibri"/>
                <a:cs typeface="Calibri"/>
              </a:rPr>
              <a:t>3</a:t>
            </a:r>
            <a:r>
              <a:rPr dirty="0" sz="2400" spc="-20">
                <a:solidFill>
                  <a:srgbClr val="FFFF00"/>
                </a:solidFill>
                <a:latin typeface="Calibri"/>
                <a:cs typeface="Calibri"/>
              </a:rPr>
              <a:t>70</a:t>
            </a:r>
            <a:r>
              <a:rPr dirty="0" sz="2400" spc="-10">
                <a:solidFill>
                  <a:srgbClr val="FFFF00"/>
                </a:solidFill>
                <a:latin typeface="Calibri"/>
                <a:cs typeface="Calibri"/>
              </a:rPr>
              <a:t>a</a:t>
            </a:r>
            <a:r>
              <a:rPr dirty="0" sz="2400" spc="-20">
                <a:solidFill>
                  <a:srgbClr val="FFFF00"/>
                </a:solidFill>
                <a:latin typeface="Calibri"/>
                <a:cs typeface="Calibri"/>
              </a:rPr>
              <a:t>1</a:t>
            </a:r>
            <a:r>
              <a:rPr dirty="0" sz="2400" spc="-10">
                <a:solidFill>
                  <a:srgbClr val="FFFF00"/>
                </a:solidFill>
                <a:latin typeface="Calibri"/>
                <a:cs typeface="Calibri"/>
              </a:rPr>
              <a:t>c</a:t>
            </a:r>
            <a:r>
              <a:rPr dirty="0" sz="2400" spc="-20">
                <a:solidFill>
                  <a:srgbClr val="FFFF00"/>
                </a:solidFill>
                <a:latin typeface="Calibri"/>
                <a:cs typeface="Calibri"/>
              </a:rPr>
              <a:t>9</a:t>
            </a:r>
            <a:r>
              <a:rPr dirty="0" sz="2400">
                <a:solidFill>
                  <a:srgbClr val="FFFF00"/>
                </a:solidFill>
                <a:latin typeface="Calibri"/>
                <a:cs typeface="Calibri"/>
              </a:rPr>
              <a:t>c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12265152" y="6461759"/>
            <a:ext cx="5079365" cy="795020"/>
            <a:chOff x="12265152" y="6461759"/>
            <a:chExt cx="5079365" cy="795020"/>
          </a:xfrm>
        </p:grpSpPr>
        <p:sp>
          <p:nvSpPr>
            <p:cNvPr id="64" name="object 64"/>
            <p:cNvSpPr/>
            <p:nvPr/>
          </p:nvSpPr>
          <p:spPr>
            <a:xfrm>
              <a:off x="12278868" y="6475475"/>
              <a:ext cx="5050790" cy="766445"/>
            </a:xfrm>
            <a:custGeom>
              <a:avLst/>
              <a:gdLst/>
              <a:ahLst/>
              <a:cxnLst/>
              <a:rect l="l" t="t" r="r" b="b"/>
              <a:pathLst>
                <a:path w="5050790" h="766445">
                  <a:moveTo>
                    <a:pt x="4922520" y="0"/>
                  </a:moveTo>
                  <a:lnTo>
                    <a:pt x="127761" y="0"/>
                  </a:lnTo>
                  <a:lnTo>
                    <a:pt x="77977" y="10033"/>
                  </a:lnTo>
                  <a:lnTo>
                    <a:pt x="37337" y="37337"/>
                  </a:lnTo>
                  <a:lnTo>
                    <a:pt x="10032" y="77977"/>
                  </a:lnTo>
                  <a:lnTo>
                    <a:pt x="0" y="127635"/>
                  </a:lnTo>
                  <a:lnTo>
                    <a:pt x="0" y="638429"/>
                  </a:lnTo>
                  <a:lnTo>
                    <a:pt x="10032" y="688086"/>
                  </a:lnTo>
                  <a:lnTo>
                    <a:pt x="37337" y="728726"/>
                  </a:lnTo>
                  <a:lnTo>
                    <a:pt x="77977" y="756031"/>
                  </a:lnTo>
                  <a:lnTo>
                    <a:pt x="127761" y="766063"/>
                  </a:lnTo>
                  <a:lnTo>
                    <a:pt x="4922520" y="766063"/>
                  </a:lnTo>
                  <a:lnTo>
                    <a:pt x="4972303" y="756031"/>
                  </a:lnTo>
                  <a:lnTo>
                    <a:pt x="5012943" y="728726"/>
                  </a:lnTo>
                  <a:lnTo>
                    <a:pt x="5040249" y="688086"/>
                  </a:lnTo>
                  <a:lnTo>
                    <a:pt x="5050282" y="638429"/>
                  </a:lnTo>
                  <a:lnTo>
                    <a:pt x="5050282" y="127635"/>
                  </a:lnTo>
                  <a:lnTo>
                    <a:pt x="5040249" y="77977"/>
                  </a:lnTo>
                  <a:lnTo>
                    <a:pt x="5012943" y="37337"/>
                  </a:lnTo>
                  <a:lnTo>
                    <a:pt x="4972303" y="10033"/>
                  </a:lnTo>
                  <a:lnTo>
                    <a:pt x="4922520" y="0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12279630" y="6476237"/>
              <a:ext cx="5050790" cy="766445"/>
            </a:xfrm>
            <a:custGeom>
              <a:avLst/>
              <a:gdLst/>
              <a:ahLst/>
              <a:cxnLst/>
              <a:rect l="l" t="t" r="r" b="b"/>
              <a:pathLst>
                <a:path w="5050790" h="766445">
                  <a:moveTo>
                    <a:pt x="0" y="127635"/>
                  </a:moveTo>
                  <a:lnTo>
                    <a:pt x="10033" y="77977"/>
                  </a:lnTo>
                  <a:lnTo>
                    <a:pt x="37338" y="37337"/>
                  </a:lnTo>
                  <a:lnTo>
                    <a:pt x="77977" y="10033"/>
                  </a:lnTo>
                  <a:lnTo>
                    <a:pt x="127762" y="0"/>
                  </a:lnTo>
                  <a:lnTo>
                    <a:pt x="4922520" y="0"/>
                  </a:lnTo>
                  <a:lnTo>
                    <a:pt x="4972304" y="10033"/>
                  </a:lnTo>
                  <a:lnTo>
                    <a:pt x="5012816" y="37337"/>
                  </a:lnTo>
                  <a:lnTo>
                    <a:pt x="5040249" y="77977"/>
                  </a:lnTo>
                  <a:lnTo>
                    <a:pt x="5050282" y="127635"/>
                  </a:lnTo>
                  <a:lnTo>
                    <a:pt x="5050282" y="638429"/>
                  </a:lnTo>
                  <a:lnTo>
                    <a:pt x="5040249" y="688086"/>
                  </a:lnTo>
                  <a:lnTo>
                    <a:pt x="5012816" y="728726"/>
                  </a:lnTo>
                  <a:lnTo>
                    <a:pt x="4972304" y="756031"/>
                  </a:lnTo>
                  <a:lnTo>
                    <a:pt x="4922520" y="766063"/>
                  </a:lnTo>
                  <a:lnTo>
                    <a:pt x="127762" y="766063"/>
                  </a:lnTo>
                  <a:lnTo>
                    <a:pt x="77977" y="756031"/>
                  </a:lnTo>
                  <a:lnTo>
                    <a:pt x="37338" y="728726"/>
                  </a:lnTo>
                  <a:lnTo>
                    <a:pt x="10033" y="688086"/>
                  </a:lnTo>
                  <a:lnTo>
                    <a:pt x="0" y="638429"/>
                  </a:lnTo>
                  <a:lnTo>
                    <a:pt x="0" y="127635"/>
                  </a:lnTo>
                  <a:close/>
                </a:path>
              </a:pathLst>
            </a:custGeom>
            <a:ln w="28956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" name="object 66"/>
          <p:cNvSpPr txBox="1"/>
          <p:nvPr/>
        </p:nvSpPr>
        <p:spPr>
          <a:xfrm>
            <a:off x="12938252" y="6624065"/>
            <a:ext cx="37026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00"/>
                </a:solidFill>
                <a:latin typeface="Calibri"/>
                <a:cs typeface="Calibri"/>
              </a:rPr>
              <a:t>$</a:t>
            </a:r>
            <a:r>
              <a:rPr dirty="0" sz="2400" spc="-6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FFFF00"/>
                </a:solidFill>
                <a:latin typeface="Calibri"/>
                <a:cs typeface="Calibri"/>
              </a:rPr>
              <a:t>docker</a:t>
            </a:r>
            <a:r>
              <a:rPr dirty="0" sz="2400" spc="-11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00"/>
                </a:solidFill>
                <a:latin typeface="Calibri"/>
                <a:cs typeface="Calibri"/>
              </a:rPr>
              <a:t>rmi</a:t>
            </a:r>
            <a:r>
              <a:rPr dirty="0" sz="2400" spc="-65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00"/>
                </a:solidFill>
                <a:latin typeface="Calibri"/>
                <a:cs typeface="Calibri"/>
              </a:rPr>
              <a:t>MyUbuntuImage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12265152" y="7493507"/>
            <a:ext cx="5079365" cy="796925"/>
            <a:chOff x="12265152" y="7493507"/>
            <a:chExt cx="5079365" cy="796925"/>
          </a:xfrm>
        </p:grpSpPr>
        <p:sp>
          <p:nvSpPr>
            <p:cNvPr id="68" name="object 68"/>
            <p:cNvSpPr/>
            <p:nvPr/>
          </p:nvSpPr>
          <p:spPr>
            <a:xfrm>
              <a:off x="12278868" y="7507223"/>
              <a:ext cx="5050790" cy="767715"/>
            </a:xfrm>
            <a:custGeom>
              <a:avLst/>
              <a:gdLst/>
              <a:ahLst/>
              <a:cxnLst/>
              <a:rect l="l" t="t" r="r" b="b"/>
              <a:pathLst>
                <a:path w="5050790" h="767715">
                  <a:moveTo>
                    <a:pt x="4922520" y="0"/>
                  </a:moveTo>
                  <a:lnTo>
                    <a:pt x="127761" y="0"/>
                  </a:lnTo>
                  <a:lnTo>
                    <a:pt x="77977" y="10032"/>
                  </a:lnTo>
                  <a:lnTo>
                    <a:pt x="37337" y="37464"/>
                  </a:lnTo>
                  <a:lnTo>
                    <a:pt x="10032" y="78105"/>
                  </a:lnTo>
                  <a:lnTo>
                    <a:pt x="0" y="127888"/>
                  </a:lnTo>
                  <a:lnTo>
                    <a:pt x="0" y="639699"/>
                  </a:lnTo>
                  <a:lnTo>
                    <a:pt x="10032" y="689482"/>
                  </a:lnTo>
                  <a:lnTo>
                    <a:pt x="37337" y="730123"/>
                  </a:lnTo>
                  <a:lnTo>
                    <a:pt x="77977" y="757555"/>
                  </a:lnTo>
                  <a:lnTo>
                    <a:pt x="127761" y="767588"/>
                  </a:lnTo>
                  <a:lnTo>
                    <a:pt x="4922520" y="767588"/>
                  </a:lnTo>
                  <a:lnTo>
                    <a:pt x="4972303" y="757555"/>
                  </a:lnTo>
                  <a:lnTo>
                    <a:pt x="5012943" y="730123"/>
                  </a:lnTo>
                  <a:lnTo>
                    <a:pt x="5040249" y="689482"/>
                  </a:lnTo>
                  <a:lnTo>
                    <a:pt x="5050282" y="639699"/>
                  </a:lnTo>
                  <a:lnTo>
                    <a:pt x="5050282" y="127888"/>
                  </a:lnTo>
                  <a:lnTo>
                    <a:pt x="5040249" y="78105"/>
                  </a:lnTo>
                  <a:lnTo>
                    <a:pt x="5012943" y="37464"/>
                  </a:lnTo>
                  <a:lnTo>
                    <a:pt x="4972303" y="10032"/>
                  </a:lnTo>
                  <a:lnTo>
                    <a:pt x="4922520" y="0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12279630" y="7507985"/>
              <a:ext cx="5050790" cy="767715"/>
            </a:xfrm>
            <a:custGeom>
              <a:avLst/>
              <a:gdLst/>
              <a:ahLst/>
              <a:cxnLst/>
              <a:rect l="l" t="t" r="r" b="b"/>
              <a:pathLst>
                <a:path w="5050790" h="767715">
                  <a:moveTo>
                    <a:pt x="0" y="127888"/>
                  </a:moveTo>
                  <a:lnTo>
                    <a:pt x="10033" y="78104"/>
                  </a:lnTo>
                  <a:lnTo>
                    <a:pt x="37338" y="37464"/>
                  </a:lnTo>
                  <a:lnTo>
                    <a:pt x="77977" y="10032"/>
                  </a:lnTo>
                  <a:lnTo>
                    <a:pt x="127762" y="0"/>
                  </a:lnTo>
                  <a:lnTo>
                    <a:pt x="4922520" y="0"/>
                  </a:lnTo>
                  <a:lnTo>
                    <a:pt x="4972304" y="10032"/>
                  </a:lnTo>
                  <a:lnTo>
                    <a:pt x="5012816" y="37464"/>
                  </a:lnTo>
                  <a:lnTo>
                    <a:pt x="5040249" y="78104"/>
                  </a:lnTo>
                  <a:lnTo>
                    <a:pt x="5050282" y="127888"/>
                  </a:lnTo>
                  <a:lnTo>
                    <a:pt x="5050282" y="639698"/>
                  </a:lnTo>
                  <a:lnTo>
                    <a:pt x="5040249" y="689482"/>
                  </a:lnTo>
                  <a:lnTo>
                    <a:pt x="5012816" y="730122"/>
                  </a:lnTo>
                  <a:lnTo>
                    <a:pt x="4972304" y="757554"/>
                  </a:lnTo>
                  <a:lnTo>
                    <a:pt x="4922520" y="767587"/>
                  </a:lnTo>
                  <a:lnTo>
                    <a:pt x="127762" y="767587"/>
                  </a:lnTo>
                  <a:lnTo>
                    <a:pt x="77977" y="757554"/>
                  </a:lnTo>
                  <a:lnTo>
                    <a:pt x="37338" y="730122"/>
                  </a:lnTo>
                  <a:lnTo>
                    <a:pt x="10033" y="689482"/>
                  </a:lnTo>
                  <a:lnTo>
                    <a:pt x="0" y="639698"/>
                  </a:lnTo>
                  <a:lnTo>
                    <a:pt x="0" y="127888"/>
                  </a:lnTo>
                  <a:close/>
                </a:path>
              </a:pathLst>
            </a:custGeom>
            <a:ln w="28956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/>
          <p:cNvSpPr txBox="1"/>
          <p:nvPr/>
        </p:nvSpPr>
        <p:spPr>
          <a:xfrm>
            <a:off x="12564871" y="7657592"/>
            <a:ext cx="44253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00"/>
                </a:solidFill>
                <a:latin typeface="Calibri"/>
                <a:cs typeface="Calibri"/>
              </a:rPr>
              <a:t>$</a:t>
            </a:r>
            <a:r>
              <a:rPr dirty="0" sz="2400" spc="-45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FFFF00"/>
                </a:solidFill>
                <a:latin typeface="Calibri"/>
                <a:cs typeface="Calibri"/>
              </a:rPr>
              <a:t>docker</a:t>
            </a:r>
            <a:r>
              <a:rPr dirty="0" sz="2400" spc="-105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dirty="0" sz="2400" spc="-40">
                <a:solidFill>
                  <a:srgbClr val="FFFF00"/>
                </a:solidFill>
                <a:latin typeface="Calibri"/>
                <a:cs typeface="Calibri"/>
              </a:rPr>
              <a:t>exec</a:t>
            </a:r>
            <a:r>
              <a:rPr dirty="0" sz="2400" spc="-7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00"/>
                </a:solidFill>
                <a:latin typeface="Calibri"/>
                <a:cs typeface="Calibri"/>
              </a:rPr>
              <a:t>-it</a:t>
            </a:r>
            <a:r>
              <a:rPr dirty="0" sz="2400" spc="-35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00"/>
                </a:solidFill>
                <a:latin typeface="Calibri"/>
                <a:cs typeface="Calibri"/>
              </a:rPr>
              <a:t>fe6e370a1c9c</a:t>
            </a:r>
            <a:r>
              <a:rPr dirty="0" sz="2400" spc="-25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00"/>
                </a:solidFill>
                <a:latin typeface="Calibri"/>
                <a:cs typeface="Calibri"/>
              </a:rPr>
              <a:t>bash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12265152" y="8526780"/>
            <a:ext cx="5079365" cy="796925"/>
            <a:chOff x="12265152" y="8526780"/>
            <a:chExt cx="5079365" cy="796925"/>
          </a:xfrm>
        </p:grpSpPr>
        <p:sp>
          <p:nvSpPr>
            <p:cNvPr id="72" name="object 72"/>
            <p:cNvSpPr/>
            <p:nvPr/>
          </p:nvSpPr>
          <p:spPr>
            <a:xfrm>
              <a:off x="12278868" y="8540496"/>
              <a:ext cx="5050790" cy="767715"/>
            </a:xfrm>
            <a:custGeom>
              <a:avLst/>
              <a:gdLst/>
              <a:ahLst/>
              <a:cxnLst/>
              <a:rect l="l" t="t" r="r" b="b"/>
              <a:pathLst>
                <a:path w="5050790" h="767715">
                  <a:moveTo>
                    <a:pt x="4922520" y="0"/>
                  </a:moveTo>
                  <a:lnTo>
                    <a:pt x="127761" y="0"/>
                  </a:lnTo>
                  <a:lnTo>
                    <a:pt x="77977" y="10032"/>
                  </a:lnTo>
                  <a:lnTo>
                    <a:pt x="37337" y="37464"/>
                  </a:lnTo>
                  <a:lnTo>
                    <a:pt x="10032" y="78104"/>
                  </a:lnTo>
                  <a:lnTo>
                    <a:pt x="0" y="127888"/>
                  </a:lnTo>
                  <a:lnTo>
                    <a:pt x="0" y="639660"/>
                  </a:lnTo>
                  <a:lnTo>
                    <a:pt x="10032" y="689457"/>
                  </a:lnTo>
                  <a:lnTo>
                    <a:pt x="37337" y="730122"/>
                  </a:lnTo>
                  <a:lnTo>
                    <a:pt x="77977" y="757529"/>
                  </a:lnTo>
                  <a:lnTo>
                    <a:pt x="127761" y="767587"/>
                  </a:lnTo>
                  <a:lnTo>
                    <a:pt x="4922520" y="767587"/>
                  </a:lnTo>
                  <a:lnTo>
                    <a:pt x="4972303" y="757529"/>
                  </a:lnTo>
                  <a:lnTo>
                    <a:pt x="5012943" y="730122"/>
                  </a:lnTo>
                  <a:lnTo>
                    <a:pt x="5040249" y="689457"/>
                  </a:lnTo>
                  <a:lnTo>
                    <a:pt x="5050282" y="639660"/>
                  </a:lnTo>
                  <a:lnTo>
                    <a:pt x="5050282" y="127888"/>
                  </a:lnTo>
                  <a:lnTo>
                    <a:pt x="5040249" y="78104"/>
                  </a:lnTo>
                  <a:lnTo>
                    <a:pt x="5012943" y="37464"/>
                  </a:lnTo>
                  <a:lnTo>
                    <a:pt x="4972303" y="10032"/>
                  </a:lnTo>
                  <a:lnTo>
                    <a:pt x="4922520" y="0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12279630" y="8541258"/>
              <a:ext cx="5050790" cy="767715"/>
            </a:xfrm>
            <a:custGeom>
              <a:avLst/>
              <a:gdLst/>
              <a:ahLst/>
              <a:cxnLst/>
              <a:rect l="l" t="t" r="r" b="b"/>
              <a:pathLst>
                <a:path w="5050790" h="767715">
                  <a:moveTo>
                    <a:pt x="0" y="127889"/>
                  </a:moveTo>
                  <a:lnTo>
                    <a:pt x="10033" y="78105"/>
                  </a:lnTo>
                  <a:lnTo>
                    <a:pt x="37338" y="37465"/>
                  </a:lnTo>
                  <a:lnTo>
                    <a:pt x="77977" y="10033"/>
                  </a:lnTo>
                  <a:lnTo>
                    <a:pt x="127762" y="0"/>
                  </a:lnTo>
                  <a:lnTo>
                    <a:pt x="4922520" y="0"/>
                  </a:lnTo>
                  <a:lnTo>
                    <a:pt x="4972304" y="10033"/>
                  </a:lnTo>
                  <a:lnTo>
                    <a:pt x="5012816" y="37465"/>
                  </a:lnTo>
                  <a:lnTo>
                    <a:pt x="5040249" y="78105"/>
                  </a:lnTo>
                  <a:lnTo>
                    <a:pt x="5050282" y="127889"/>
                  </a:lnTo>
                  <a:lnTo>
                    <a:pt x="5050282" y="639660"/>
                  </a:lnTo>
                  <a:lnTo>
                    <a:pt x="5040249" y="689457"/>
                  </a:lnTo>
                  <a:lnTo>
                    <a:pt x="5012816" y="730123"/>
                  </a:lnTo>
                  <a:lnTo>
                    <a:pt x="4972304" y="757529"/>
                  </a:lnTo>
                  <a:lnTo>
                    <a:pt x="4922520" y="767588"/>
                  </a:lnTo>
                  <a:lnTo>
                    <a:pt x="127762" y="767588"/>
                  </a:lnTo>
                  <a:lnTo>
                    <a:pt x="77977" y="757529"/>
                  </a:lnTo>
                  <a:lnTo>
                    <a:pt x="37338" y="730123"/>
                  </a:lnTo>
                  <a:lnTo>
                    <a:pt x="10033" y="689457"/>
                  </a:lnTo>
                  <a:lnTo>
                    <a:pt x="0" y="639660"/>
                  </a:lnTo>
                  <a:lnTo>
                    <a:pt x="0" y="127889"/>
                  </a:lnTo>
                  <a:close/>
                </a:path>
              </a:pathLst>
            </a:custGeom>
            <a:ln w="28956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 txBox="1"/>
          <p:nvPr/>
        </p:nvSpPr>
        <p:spPr>
          <a:xfrm>
            <a:off x="12862686" y="8508238"/>
            <a:ext cx="383540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6520" marR="5080" indent="-8382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00"/>
                </a:solidFill>
                <a:latin typeface="Calibri"/>
                <a:cs typeface="Calibri"/>
              </a:rPr>
              <a:t>$</a:t>
            </a:r>
            <a:r>
              <a:rPr dirty="0" sz="2400" spc="-35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FFFF00"/>
                </a:solidFill>
                <a:latin typeface="Calibri"/>
                <a:cs typeface="Calibri"/>
              </a:rPr>
              <a:t>d</a:t>
            </a:r>
            <a:r>
              <a:rPr dirty="0" sz="2400" spc="-20">
                <a:solidFill>
                  <a:srgbClr val="FFFF00"/>
                </a:solidFill>
                <a:latin typeface="Calibri"/>
                <a:cs typeface="Calibri"/>
              </a:rPr>
              <a:t>o</a:t>
            </a:r>
            <a:r>
              <a:rPr dirty="0" sz="2400" spc="-10">
                <a:solidFill>
                  <a:srgbClr val="FFFF00"/>
                </a:solidFill>
                <a:latin typeface="Calibri"/>
                <a:cs typeface="Calibri"/>
              </a:rPr>
              <a:t>c</a:t>
            </a:r>
            <a:r>
              <a:rPr dirty="0" sz="2400" spc="-85">
                <a:solidFill>
                  <a:srgbClr val="FFFF00"/>
                </a:solidFill>
                <a:latin typeface="Calibri"/>
                <a:cs typeface="Calibri"/>
              </a:rPr>
              <a:t>k</a:t>
            </a:r>
            <a:r>
              <a:rPr dirty="0" sz="2400">
                <a:solidFill>
                  <a:srgbClr val="FFFF00"/>
                </a:solidFill>
                <a:latin typeface="Calibri"/>
                <a:cs typeface="Calibri"/>
              </a:rPr>
              <a:t>er</a:t>
            </a:r>
            <a:r>
              <a:rPr dirty="0" sz="2400" spc="-95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dirty="0" sz="2400" spc="-30">
                <a:solidFill>
                  <a:srgbClr val="FFFF00"/>
                </a:solidFill>
                <a:latin typeface="Calibri"/>
                <a:cs typeface="Calibri"/>
              </a:rPr>
              <a:t>c</a:t>
            </a:r>
            <a:r>
              <a:rPr dirty="0" sz="2400" spc="-20">
                <a:solidFill>
                  <a:srgbClr val="FFFF00"/>
                </a:solidFill>
                <a:latin typeface="Calibri"/>
                <a:cs typeface="Calibri"/>
              </a:rPr>
              <a:t>o</a:t>
            </a:r>
            <a:r>
              <a:rPr dirty="0" sz="2400" spc="-10">
                <a:solidFill>
                  <a:srgbClr val="FFFF00"/>
                </a:solidFill>
                <a:latin typeface="Calibri"/>
                <a:cs typeface="Calibri"/>
              </a:rPr>
              <a:t>mm</a:t>
            </a:r>
            <a:r>
              <a:rPr dirty="0" sz="2400" spc="-15">
                <a:solidFill>
                  <a:srgbClr val="FFFF00"/>
                </a:solidFill>
                <a:latin typeface="Calibri"/>
                <a:cs typeface="Calibri"/>
              </a:rPr>
              <a:t>i</a:t>
            </a:r>
            <a:r>
              <a:rPr dirty="0" sz="2400">
                <a:solidFill>
                  <a:srgbClr val="FFFF00"/>
                </a:solidFill>
                <a:latin typeface="Calibri"/>
                <a:cs typeface="Calibri"/>
              </a:rPr>
              <a:t>t</a:t>
            </a:r>
            <a:r>
              <a:rPr dirty="0" sz="2400" spc="-75">
                <a:solidFill>
                  <a:srgbClr val="FFFF00"/>
                </a:solidFill>
                <a:latin typeface="Calibri"/>
                <a:cs typeface="Calibri"/>
              </a:rPr>
              <a:t> f</a:t>
            </a:r>
            <a:r>
              <a:rPr dirty="0" sz="2400">
                <a:solidFill>
                  <a:srgbClr val="FFFF00"/>
                </a:solidFill>
                <a:latin typeface="Calibri"/>
                <a:cs typeface="Calibri"/>
              </a:rPr>
              <a:t>e</a:t>
            </a:r>
            <a:r>
              <a:rPr dirty="0" sz="2400" spc="-25">
                <a:solidFill>
                  <a:srgbClr val="FFFF00"/>
                </a:solidFill>
                <a:latin typeface="Calibri"/>
                <a:cs typeface="Calibri"/>
              </a:rPr>
              <a:t>6</a:t>
            </a:r>
            <a:r>
              <a:rPr dirty="0" sz="2400">
                <a:solidFill>
                  <a:srgbClr val="FFFF00"/>
                </a:solidFill>
                <a:latin typeface="Calibri"/>
                <a:cs typeface="Calibri"/>
              </a:rPr>
              <a:t>e</a:t>
            </a:r>
            <a:r>
              <a:rPr dirty="0" sz="2400" spc="-25">
                <a:solidFill>
                  <a:srgbClr val="FFFF00"/>
                </a:solidFill>
                <a:latin typeface="Calibri"/>
                <a:cs typeface="Calibri"/>
              </a:rPr>
              <a:t>3</a:t>
            </a:r>
            <a:r>
              <a:rPr dirty="0" sz="2400" spc="-20">
                <a:solidFill>
                  <a:srgbClr val="FFFF00"/>
                </a:solidFill>
                <a:latin typeface="Calibri"/>
                <a:cs typeface="Calibri"/>
              </a:rPr>
              <a:t>70</a:t>
            </a:r>
            <a:r>
              <a:rPr dirty="0" sz="2400" spc="-10">
                <a:solidFill>
                  <a:srgbClr val="FFFF00"/>
                </a:solidFill>
                <a:latin typeface="Calibri"/>
                <a:cs typeface="Calibri"/>
              </a:rPr>
              <a:t>a</a:t>
            </a:r>
            <a:r>
              <a:rPr dirty="0" sz="2400" spc="-20">
                <a:solidFill>
                  <a:srgbClr val="FFFF00"/>
                </a:solidFill>
                <a:latin typeface="Calibri"/>
                <a:cs typeface="Calibri"/>
              </a:rPr>
              <a:t>1</a:t>
            </a:r>
            <a:r>
              <a:rPr dirty="0" sz="2400" spc="-10">
                <a:solidFill>
                  <a:srgbClr val="FFFF00"/>
                </a:solidFill>
                <a:latin typeface="Calibri"/>
                <a:cs typeface="Calibri"/>
              </a:rPr>
              <a:t>c</a:t>
            </a:r>
            <a:r>
              <a:rPr dirty="0" sz="2400" spc="-20">
                <a:solidFill>
                  <a:srgbClr val="FFFF00"/>
                </a:solidFill>
                <a:latin typeface="Calibri"/>
                <a:cs typeface="Calibri"/>
              </a:rPr>
              <a:t>9</a:t>
            </a:r>
            <a:r>
              <a:rPr dirty="0" sz="2400">
                <a:solidFill>
                  <a:srgbClr val="FFFF00"/>
                </a:solidFill>
                <a:latin typeface="Calibri"/>
                <a:cs typeface="Calibri"/>
              </a:rPr>
              <a:t>c  </a:t>
            </a:r>
            <a:r>
              <a:rPr dirty="0" sz="2400" spc="-20">
                <a:solidFill>
                  <a:srgbClr val="FFFF00"/>
                </a:solidFill>
                <a:latin typeface="Calibri"/>
                <a:cs typeface="Calibri"/>
              </a:rPr>
              <a:t>vardhanns/MyModifiedImage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2147442" y="1839848"/>
            <a:ext cx="70008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58790" algn="l"/>
              </a:tabLst>
            </a:pPr>
            <a:r>
              <a:rPr dirty="0" baseline="1157" sz="3600" spc="-7" b="1" i="1">
                <a:solidFill>
                  <a:srgbClr val="5F5F5F"/>
                </a:solidFill>
                <a:latin typeface="Calibri"/>
                <a:cs typeface="Calibri"/>
              </a:rPr>
              <a:t>Commands	</a:t>
            </a:r>
            <a:r>
              <a:rPr dirty="0" sz="2400" spc="-10" b="1" i="1">
                <a:solidFill>
                  <a:srgbClr val="5F5F5F"/>
                </a:solidFill>
                <a:latin typeface="Calibri"/>
                <a:cs typeface="Calibri"/>
              </a:rPr>
              <a:t>Description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4104112" y="1837181"/>
            <a:ext cx="10928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 b="1" i="1">
                <a:solidFill>
                  <a:srgbClr val="5F5F5F"/>
                </a:solidFill>
                <a:latin typeface="Calibri"/>
                <a:cs typeface="Calibri"/>
              </a:rPr>
              <a:t>Example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1046988" y="9441178"/>
            <a:ext cx="2303145" cy="818515"/>
            <a:chOff x="1046988" y="9441178"/>
            <a:chExt cx="2303145" cy="818515"/>
          </a:xfrm>
        </p:grpSpPr>
        <p:sp>
          <p:nvSpPr>
            <p:cNvPr id="78" name="object 78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2276856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2276856" y="792480"/>
                  </a:lnTo>
                  <a:lnTo>
                    <a:pt x="2276856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0" y="792480"/>
                  </a:moveTo>
                  <a:lnTo>
                    <a:pt x="2276856" y="792480"/>
                  </a:lnTo>
                  <a:lnTo>
                    <a:pt x="2276856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25907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91445"/>
            <a:chOff x="0" y="0"/>
            <a:chExt cx="18288000" cy="102914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8000" y="0"/>
                  </a:moveTo>
                  <a:lnTo>
                    <a:pt x="0" y="0"/>
                  </a:lnTo>
                  <a:lnTo>
                    <a:pt x="0" y="248920"/>
                  </a:lnTo>
                  <a:lnTo>
                    <a:pt x="0" y="9601200"/>
                  </a:lnTo>
                  <a:lnTo>
                    <a:pt x="0" y="10287000"/>
                  </a:lnTo>
                  <a:lnTo>
                    <a:pt x="1060704" y="10287000"/>
                  </a:lnTo>
                  <a:lnTo>
                    <a:pt x="1060704" y="9601200"/>
                  </a:lnTo>
                  <a:lnTo>
                    <a:pt x="292608" y="9601200"/>
                  </a:lnTo>
                  <a:lnTo>
                    <a:pt x="292608" y="248920"/>
                  </a:lnTo>
                  <a:lnTo>
                    <a:pt x="17995392" y="248920"/>
                  </a:lnTo>
                  <a:lnTo>
                    <a:pt x="17995392" y="9601200"/>
                  </a:lnTo>
                  <a:lnTo>
                    <a:pt x="3336036" y="9601200"/>
                  </a:lnTo>
                  <a:lnTo>
                    <a:pt x="3336036" y="10287000"/>
                  </a:lnTo>
                  <a:lnTo>
                    <a:pt x="18288000" y="10287000"/>
                  </a:lnTo>
                  <a:lnTo>
                    <a:pt x="18288000" y="9601200"/>
                  </a:lnTo>
                  <a:lnTo>
                    <a:pt x="18288000" y="248920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DCE1E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9180" y="9453370"/>
              <a:ext cx="2276856" cy="83058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60703" y="9454895"/>
              <a:ext cx="2275205" cy="831850"/>
            </a:xfrm>
            <a:custGeom>
              <a:avLst/>
              <a:gdLst/>
              <a:ahLst/>
              <a:cxnLst/>
              <a:rect l="l" t="t" r="r" b="b"/>
              <a:pathLst>
                <a:path w="2275204" h="831850">
                  <a:moveTo>
                    <a:pt x="2274824" y="0"/>
                  </a:moveTo>
                  <a:lnTo>
                    <a:pt x="0" y="0"/>
                  </a:lnTo>
                  <a:lnTo>
                    <a:pt x="0" y="831723"/>
                  </a:lnTo>
                  <a:lnTo>
                    <a:pt x="2274824" y="831723"/>
                  </a:lnTo>
                  <a:lnTo>
                    <a:pt x="2274824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60703" y="9454895"/>
              <a:ext cx="2275205" cy="831850"/>
            </a:xfrm>
            <a:custGeom>
              <a:avLst/>
              <a:gdLst/>
              <a:ahLst/>
              <a:cxnLst/>
              <a:rect l="l" t="t" r="r" b="b"/>
              <a:pathLst>
                <a:path w="2275204" h="831850">
                  <a:moveTo>
                    <a:pt x="0" y="831723"/>
                  </a:moveTo>
                  <a:lnTo>
                    <a:pt x="2274824" y="831723"/>
                  </a:lnTo>
                  <a:lnTo>
                    <a:pt x="2274824" y="0"/>
                  </a:lnTo>
                  <a:lnTo>
                    <a:pt x="0" y="0"/>
                  </a:lnTo>
                  <a:lnTo>
                    <a:pt x="0" y="831723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6463" y="9675876"/>
              <a:ext cx="1543812" cy="3901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59941" y="9454133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2276856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2276856" y="792480"/>
                  </a:lnTo>
                  <a:lnTo>
                    <a:pt x="2276856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59941" y="9454133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0" y="792480"/>
                  </a:moveTo>
                  <a:lnTo>
                    <a:pt x="2276856" y="792480"/>
                  </a:lnTo>
                  <a:lnTo>
                    <a:pt x="2276856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25907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7361" y="599312"/>
            <a:ext cx="4908550" cy="879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15" b="1">
                <a:solidFill>
                  <a:srgbClr val="095A82"/>
                </a:solidFill>
                <a:latin typeface="Calibri"/>
                <a:cs typeface="Calibri"/>
              </a:rPr>
              <a:t>Software</a:t>
            </a:r>
            <a:r>
              <a:rPr dirty="0" sz="5600" spc="-150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5600" spc="-85" b="1">
                <a:solidFill>
                  <a:srgbClr val="095A82"/>
                </a:solidFill>
                <a:latin typeface="Calibri"/>
                <a:cs typeface="Calibri"/>
              </a:rPr>
              <a:t>Testing</a:t>
            </a:r>
            <a:endParaRPr sz="5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6403" y="2191511"/>
            <a:ext cx="16421100" cy="918844"/>
          </a:xfrm>
          <a:custGeom>
            <a:avLst/>
            <a:gdLst/>
            <a:ahLst/>
            <a:cxnLst/>
            <a:rect l="l" t="t" r="r" b="b"/>
            <a:pathLst>
              <a:path w="16421100" h="918844">
                <a:moveTo>
                  <a:pt x="16267938" y="0"/>
                </a:moveTo>
                <a:lnTo>
                  <a:pt x="153162" y="0"/>
                </a:lnTo>
                <a:lnTo>
                  <a:pt x="104749" y="7747"/>
                </a:lnTo>
                <a:lnTo>
                  <a:pt x="62712" y="29591"/>
                </a:lnTo>
                <a:lnTo>
                  <a:pt x="29552" y="62611"/>
                </a:lnTo>
                <a:lnTo>
                  <a:pt x="7810" y="104648"/>
                </a:lnTo>
                <a:lnTo>
                  <a:pt x="0" y="153035"/>
                </a:lnTo>
                <a:lnTo>
                  <a:pt x="0" y="765429"/>
                </a:lnTo>
                <a:lnTo>
                  <a:pt x="7810" y="813816"/>
                </a:lnTo>
                <a:lnTo>
                  <a:pt x="29552" y="855726"/>
                </a:lnTo>
                <a:lnTo>
                  <a:pt x="62712" y="888873"/>
                </a:lnTo>
                <a:lnTo>
                  <a:pt x="104749" y="910717"/>
                </a:lnTo>
                <a:lnTo>
                  <a:pt x="153162" y="918464"/>
                </a:lnTo>
                <a:lnTo>
                  <a:pt x="16267938" y="918464"/>
                </a:lnTo>
                <a:lnTo>
                  <a:pt x="16316325" y="910717"/>
                </a:lnTo>
                <a:lnTo>
                  <a:pt x="16358362" y="888873"/>
                </a:lnTo>
                <a:lnTo>
                  <a:pt x="16391509" y="855726"/>
                </a:lnTo>
                <a:lnTo>
                  <a:pt x="16413353" y="813816"/>
                </a:lnTo>
                <a:lnTo>
                  <a:pt x="16421100" y="765429"/>
                </a:lnTo>
                <a:lnTo>
                  <a:pt x="16421100" y="153035"/>
                </a:lnTo>
                <a:lnTo>
                  <a:pt x="16413353" y="104648"/>
                </a:lnTo>
                <a:lnTo>
                  <a:pt x="16391509" y="62611"/>
                </a:lnTo>
                <a:lnTo>
                  <a:pt x="16358362" y="29591"/>
                </a:lnTo>
                <a:lnTo>
                  <a:pt x="16316325" y="7747"/>
                </a:lnTo>
                <a:lnTo>
                  <a:pt x="16267938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02563" y="2233421"/>
            <a:ext cx="15981044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0" marR="5080" indent="-2400935">
              <a:lnSpc>
                <a:spcPct val="100000"/>
              </a:lnSpc>
              <a:spcBef>
                <a:spcPts val="100"/>
              </a:spcBef>
            </a:pPr>
            <a:r>
              <a:rPr dirty="0" sz="2400" spc="-15" b="1" i="1">
                <a:solidFill>
                  <a:srgbClr val="FFFFFF"/>
                </a:solidFill>
                <a:latin typeface="Calibri"/>
                <a:cs typeface="Calibri"/>
              </a:rPr>
              <a:t>Software </a:t>
            </a:r>
            <a:r>
              <a:rPr dirty="0" sz="2400" spc="-65" b="1" i="1">
                <a:solidFill>
                  <a:srgbClr val="FFFFFF"/>
                </a:solidFill>
                <a:latin typeface="Calibri"/>
                <a:cs typeface="Calibri"/>
              </a:rPr>
              <a:t>Testing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is a 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process,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evaluate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functionality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software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application,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with an 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intent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find whether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developed </a:t>
            </a:r>
            <a:r>
              <a:rPr dirty="0" sz="2400" spc="-5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software</a:t>
            </a:r>
            <a:r>
              <a:rPr dirty="0" sz="2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met</a:t>
            </a:r>
            <a:r>
              <a:rPr dirty="0" sz="24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specified</a:t>
            </a:r>
            <a:r>
              <a:rPr dirty="0" sz="2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requirements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not,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produce</a:t>
            </a:r>
            <a:r>
              <a:rPr dirty="0" sz="2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libri"/>
                <a:cs typeface="Calibri"/>
              </a:rPr>
              <a:t>bug-free</a:t>
            </a:r>
            <a:r>
              <a:rPr dirty="0" sz="2400" spc="-5">
                <a:solidFill>
                  <a:srgbClr val="FFFFFF"/>
                </a:solidFill>
                <a:latin typeface="Calibri"/>
                <a:cs typeface="Calibri"/>
              </a:rPr>
              <a:t> quality</a:t>
            </a:r>
            <a:r>
              <a:rPr dirty="0" sz="24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Calibri"/>
                <a:cs typeface="Calibri"/>
              </a:rPr>
              <a:t>product.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82211" y="3902964"/>
            <a:ext cx="10323576" cy="546354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046988" y="9441178"/>
            <a:ext cx="2303145" cy="818515"/>
            <a:chOff x="1046988" y="9441178"/>
            <a:chExt cx="2303145" cy="818515"/>
          </a:xfrm>
        </p:grpSpPr>
        <p:sp>
          <p:nvSpPr>
            <p:cNvPr id="7" name="object 7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2276856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2276856" y="792480"/>
                  </a:lnTo>
                  <a:lnTo>
                    <a:pt x="2276856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0" y="792480"/>
                  </a:moveTo>
                  <a:lnTo>
                    <a:pt x="2276856" y="792480"/>
                  </a:lnTo>
                  <a:lnTo>
                    <a:pt x="2276856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25907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995391" y="0"/>
            <a:ext cx="292735" cy="10245725"/>
          </a:xfrm>
          <a:custGeom>
            <a:avLst/>
            <a:gdLst/>
            <a:ahLst/>
            <a:cxnLst/>
            <a:rect l="l" t="t" r="r" b="b"/>
            <a:pathLst>
              <a:path w="292734" h="10245725">
                <a:moveTo>
                  <a:pt x="292480" y="0"/>
                </a:moveTo>
                <a:lnTo>
                  <a:pt x="0" y="0"/>
                </a:lnTo>
                <a:lnTo>
                  <a:pt x="0" y="10245344"/>
                </a:lnTo>
                <a:lnTo>
                  <a:pt x="292480" y="10245344"/>
                </a:lnTo>
                <a:lnTo>
                  <a:pt x="292480" y="0"/>
                </a:lnTo>
                <a:close/>
              </a:path>
            </a:pathLst>
          </a:custGeom>
          <a:solidFill>
            <a:srgbClr val="DCE1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1060450" cy="10287000"/>
          </a:xfrm>
          <a:custGeom>
            <a:avLst/>
            <a:gdLst/>
            <a:ahLst/>
            <a:cxnLst/>
            <a:rect l="l" t="t" r="r" b="b"/>
            <a:pathLst>
              <a:path w="1060450" h="10287000">
                <a:moveTo>
                  <a:pt x="1060323" y="9601200"/>
                </a:moveTo>
                <a:lnTo>
                  <a:pt x="292506" y="9601200"/>
                </a:lnTo>
                <a:lnTo>
                  <a:pt x="292506" y="0"/>
                </a:lnTo>
                <a:lnTo>
                  <a:pt x="0" y="0"/>
                </a:lnTo>
                <a:lnTo>
                  <a:pt x="0" y="9601200"/>
                </a:lnTo>
                <a:lnTo>
                  <a:pt x="0" y="10287000"/>
                </a:lnTo>
                <a:lnTo>
                  <a:pt x="1060323" y="10287000"/>
                </a:lnTo>
                <a:lnTo>
                  <a:pt x="1060323" y="9601200"/>
                </a:lnTo>
                <a:close/>
              </a:path>
            </a:pathLst>
          </a:custGeom>
          <a:solidFill>
            <a:srgbClr val="DCE1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36035" y="9601199"/>
            <a:ext cx="14951710" cy="685800"/>
          </a:xfrm>
          <a:custGeom>
            <a:avLst/>
            <a:gdLst/>
            <a:ahLst/>
            <a:cxnLst/>
            <a:rect l="l" t="t" r="r" b="b"/>
            <a:pathLst>
              <a:path w="14951710" h="685800">
                <a:moveTo>
                  <a:pt x="14951583" y="0"/>
                </a:moveTo>
                <a:lnTo>
                  <a:pt x="0" y="0"/>
                </a:lnTo>
                <a:lnTo>
                  <a:pt x="0" y="685800"/>
                </a:lnTo>
                <a:lnTo>
                  <a:pt x="14951583" y="685800"/>
                </a:lnTo>
                <a:lnTo>
                  <a:pt x="14951583" y="0"/>
                </a:lnTo>
                <a:close/>
              </a:path>
            </a:pathLst>
          </a:custGeom>
          <a:solidFill>
            <a:srgbClr val="DCE1E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8288000" cy="10291445"/>
            <a:chOff x="0" y="0"/>
            <a:chExt cx="18288000" cy="10291445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18288000" cy="248285"/>
            </a:xfrm>
            <a:custGeom>
              <a:avLst/>
              <a:gdLst/>
              <a:ahLst/>
              <a:cxnLst/>
              <a:rect l="l" t="t" r="r" b="b"/>
              <a:pathLst>
                <a:path w="18288000" h="248285">
                  <a:moveTo>
                    <a:pt x="18288000" y="0"/>
                  </a:moveTo>
                  <a:lnTo>
                    <a:pt x="0" y="0"/>
                  </a:lnTo>
                  <a:lnTo>
                    <a:pt x="0" y="247903"/>
                  </a:lnTo>
                  <a:lnTo>
                    <a:pt x="18288000" y="247903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DCE1E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1084" y="252984"/>
              <a:ext cx="17704308" cy="935888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60703" y="9454895"/>
              <a:ext cx="2275205" cy="831850"/>
            </a:xfrm>
            <a:custGeom>
              <a:avLst/>
              <a:gdLst/>
              <a:ahLst/>
              <a:cxnLst/>
              <a:rect l="l" t="t" r="r" b="b"/>
              <a:pathLst>
                <a:path w="2275204" h="831850">
                  <a:moveTo>
                    <a:pt x="2274824" y="0"/>
                  </a:moveTo>
                  <a:lnTo>
                    <a:pt x="0" y="0"/>
                  </a:lnTo>
                  <a:lnTo>
                    <a:pt x="0" y="831723"/>
                  </a:lnTo>
                  <a:lnTo>
                    <a:pt x="2274824" y="831723"/>
                  </a:lnTo>
                  <a:lnTo>
                    <a:pt x="2274824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60703" y="9454895"/>
              <a:ext cx="2275205" cy="831850"/>
            </a:xfrm>
            <a:custGeom>
              <a:avLst/>
              <a:gdLst/>
              <a:ahLst/>
              <a:cxnLst/>
              <a:rect l="l" t="t" r="r" b="b"/>
              <a:pathLst>
                <a:path w="2275204" h="831850">
                  <a:moveTo>
                    <a:pt x="0" y="831723"/>
                  </a:moveTo>
                  <a:lnTo>
                    <a:pt x="2274824" y="831723"/>
                  </a:lnTo>
                  <a:lnTo>
                    <a:pt x="2274824" y="0"/>
                  </a:lnTo>
                  <a:lnTo>
                    <a:pt x="0" y="0"/>
                  </a:lnTo>
                  <a:lnTo>
                    <a:pt x="0" y="831723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6463" y="9675876"/>
              <a:ext cx="1543812" cy="39014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059941" y="9454133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2276856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2276856" y="792480"/>
                  </a:lnTo>
                  <a:lnTo>
                    <a:pt x="2276856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59941" y="9454133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0" y="792480"/>
                  </a:moveTo>
                  <a:lnTo>
                    <a:pt x="2276856" y="792480"/>
                  </a:lnTo>
                  <a:lnTo>
                    <a:pt x="2276856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25907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5736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16421100" y="0"/>
                </a:moveTo>
                <a:lnTo>
                  <a:pt x="0" y="0"/>
                </a:lnTo>
                <a:lnTo>
                  <a:pt x="0" y="28955"/>
                </a:lnTo>
                <a:lnTo>
                  <a:pt x="16421100" y="28955"/>
                </a:lnTo>
                <a:lnTo>
                  <a:pt x="1642110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7361" y="599312"/>
            <a:ext cx="9938385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5"/>
              <a:t>Why</a:t>
            </a:r>
            <a:r>
              <a:rPr dirty="0" sz="5600" spc="-70"/>
              <a:t> </a:t>
            </a:r>
            <a:r>
              <a:rPr dirty="0" sz="5600"/>
              <a:t>Should</a:t>
            </a:r>
            <a:r>
              <a:rPr dirty="0" sz="5600" spc="-95"/>
              <a:t> </a:t>
            </a:r>
            <a:r>
              <a:rPr dirty="0" sz="5600"/>
              <a:t>We</a:t>
            </a:r>
            <a:r>
              <a:rPr dirty="0" sz="5600" spc="-20"/>
              <a:t> </a:t>
            </a:r>
            <a:r>
              <a:rPr dirty="0" sz="5600" spc="-5"/>
              <a:t>Perform</a:t>
            </a:r>
            <a:r>
              <a:rPr dirty="0" sz="5600" spc="-114"/>
              <a:t> </a:t>
            </a:r>
            <a:r>
              <a:rPr dirty="0" sz="5600" spc="-5"/>
              <a:t>Testing?</a:t>
            </a:r>
            <a:endParaRPr sz="5600"/>
          </a:p>
        </p:txBody>
      </p:sp>
      <p:grpSp>
        <p:nvGrpSpPr>
          <p:cNvPr id="4" name="object 4"/>
          <p:cNvGrpSpPr/>
          <p:nvPr/>
        </p:nvGrpSpPr>
        <p:grpSpPr>
          <a:xfrm>
            <a:off x="938783" y="3692652"/>
            <a:ext cx="3142615" cy="3145790"/>
            <a:chOff x="938783" y="3692652"/>
            <a:chExt cx="3142615" cy="3145790"/>
          </a:xfrm>
        </p:grpSpPr>
        <p:sp>
          <p:nvSpPr>
            <p:cNvPr id="5" name="object 5"/>
            <p:cNvSpPr/>
            <p:nvPr/>
          </p:nvSpPr>
          <p:spPr>
            <a:xfrm>
              <a:off x="2510027" y="5265420"/>
              <a:ext cx="1570990" cy="1572895"/>
            </a:xfrm>
            <a:custGeom>
              <a:avLst/>
              <a:gdLst/>
              <a:ahLst/>
              <a:cxnLst/>
              <a:rect l="l" t="t" r="r" b="b"/>
              <a:pathLst>
                <a:path w="1570989" h="1572895">
                  <a:moveTo>
                    <a:pt x="1570863" y="0"/>
                  </a:moveTo>
                  <a:lnTo>
                    <a:pt x="0" y="0"/>
                  </a:lnTo>
                  <a:lnTo>
                    <a:pt x="0" y="1572640"/>
                  </a:lnTo>
                  <a:lnTo>
                    <a:pt x="48006" y="1571878"/>
                  </a:lnTo>
                  <a:lnTo>
                    <a:pt x="95631" y="1569719"/>
                  </a:lnTo>
                  <a:lnTo>
                    <a:pt x="142875" y="1566290"/>
                  </a:lnTo>
                  <a:lnTo>
                    <a:pt x="189738" y="1561338"/>
                  </a:lnTo>
                  <a:lnTo>
                    <a:pt x="236220" y="1554988"/>
                  </a:lnTo>
                  <a:lnTo>
                    <a:pt x="282321" y="1547367"/>
                  </a:lnTo>
                  <a:lnTo>
                    <a:pt x="327787" y="1538351"/>
                  </a:lnTo>
                  <a:lnTo>
                    <a:pt x="372872" y="1528190"/>
                  </a:lnTo>
                  <a:lnTo>
                    <a:pt x="417449" y="1516633"/>
                  </a:lnTo>
                  <a:lnTo>
                    <a:pt x="461518" y="1503806"/>
                  </a:lnTo>
                  <a:lnTo>
                    <a:pt x="505079" y="1489709"/>
                  </a:lnTo>
                  <a:lnTo>
                    <a:pt x="548005" y="1474469"/>
                  </a:lnTo>
                  <a:lnTo>
                    <a:pt x="590296" y="1457959"/>
                  </a:lnTo>
                  <a:lnTo>
                    <a:pt x="632079" y="1440306"/>
                  </a:lnTo>
                  <a:lnTo>
                    <a:pt x="673227" y="1421510"/>
                  </a:lnTo>
                  <a:lnTo>
                    <a:pt x="713740" y="1401571"/>
                  </a:lnTo>
                  <a:lnTo>
                    <a:pt x="753491" y="1380489"/>
                  </a:lnTo>
                  <a:lnTo>
                    <a:pt x="792734" y="1358391"/>
                  </a:lnTo>
                  <a:lnTo>
                    <a:pt x="831088" y="1335151"/>
                  </a:lnTo>
                  <a:lnTo>
                    <a:pt x="868807" y="1310766"/>
                  </a:lnTo>
                  <a:lnTo>
                    <a:pt x="905763" y="1285493"/>
                  </a:lnTo>
                  <a:lnTo>
                    <a:pt x="941959" y="1259077"/>
                  </a:lnTo>
                  <a:lnTo>
                    <a:pt x="977392" y="1231772"/>
                  </a:lnTo>
                  <a:lnTo>
                    <a:pt x="1011936" y="1203325"/>
                  </a:lnTo>
                  <a:lnTo>
                    <a:pt x="1045718" y="1174114"/>
                  </a:lnTo>
                  <a:lnTo>
                    <a:pt x="1078611" y="1143889"/>
                  </a:lnTo>
                  <a:lnTo>
                    <a:pt x="1110614" y="1112774"/>
                  </a:lnTo>
                  <a:lnTo>
                    <a:pt x="1141730" y="1080642"/>
                  </a:lnTo>
                  <a:lnTo>
                    <a:pt x="1171956" y="1047750"/>
                  </a:lnTo>
                  <a:lnTo>
                    <a:pt x="1201293" y="1013967"/>
                  </a:lnTo>
                  <a:lnTo>
                    <a:pt x="1229614" y="979424"/>
                  </a:lnTo>
                  <a:lnTo>
                    <a:pt x="1257046" y="943990"/>
                  </a:lnTo>
                  <a:lnTo>
                    <a:pt x="1283335" y="907795"/>
                  </a:lnTo>
                  <a:lnTo>
                    <a:pt x="1308735" y="870712"/>
                  </a:lnTo>
                  <a:lnTo>
                    <a:pt x="1332992" y="832992"/>
                  </a:lnTo>
                  <a:lnTo>
                    <a:pt x="1356360" y="794512"/>
                  </a:lnTo>
                  <a:lnTo>
                    <a:pt x="1378458" y="755395"/>
                  </a:lnTo>
                  <a:lnTo>
                    <a:pt x="1399539" y="715517"/>
                  </a:lnTo>
                  <a:lnTo>
                    <a:pt x="1419606" y="675004"/>
                  </a:lnTo>
                  <a:lnTo>
                    <a:pt x="1438402" y="633729"/>
                  </a:lnTo>
                  <a:lnTo>
                    <a:pt x="1456055" y="591946"/>
                  </a:lnTo>
                  <a:lnTo>
                    <a:pt x="1472564" y="549528"/>
                  </a:lnTo>
                  <a:lnTo>
                    <a:pt x="1487805" y="506475"/>
                  </a:lnTo>
                  <a:lnTo>
                    <a:pt x="1501902" y="462914"/>
                  </a:lnTo>
                  <a:lnTo>
                    <a:pt x="1514729" y="418718"/>
                  </a:lnTo>
                  <a:lnTo>
                    <a:pt x="1526286" y="374014"/>
                  </a:lnTo>
                  <a:lnTo>
                    <a:pt x="1536573" y="328802"/>
                  </a:lnTo>
                  <a:lnTo>
                    <a:pt x="1545589" y="283209"/>
                  </a:lnTo>
                  <a:lnTo>
                    <a:pt x="1553210" y="236981"/>
                  </a:lnTo>
                  <a:lnTo>
                    <a:pt x="1559560" y="190372"/>
                  </a:lnTo>
                  <a:lnTo>
                    <a:pt x="1564386" y="143382"/>
                  </a:lnTo>
                  <a:lnTo>
                    <a:pt x="1567942" y="96012"/>
                  </a:lnTo>
                  <a:lnTo>
                    <a:pt x="1570101" y="48132"/>
                  </a:lnTo>
                  <a:lnTo>
                    <a:pt x="1570863" y="0"/>
                  </a:lnTo>
                  <a:close/>
                </a:path>
              </a:pathLst>
            </a:custGeom>
            <a:solidFill>
              <a:srgbClr val="00BD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38783" y="5265420"/>
              <a:ext cx="1570990" cy="1572895"/>
            </a:xfrm>
            <a:custGeom>
              <a:avLst/>
              <a:gdLst/>
              <a:ahLst/>
              <a:cxnLst/>
              <a:rect l="l" t="t" r="r" b="b"/>
              <a:pathLst>
                <a:path w="1570989" h="1572895">
                  <a:moveTo>
                    <a:pt x="1570863" y="0"/>
                  </a:moveTo>
                  <a:lnTo>
                    <a:pt x="0" y="0"/>
                  </a:lnTo>
                  <a:lnTo>
                    <a:pt x="723" y="48132"/>
                  </a:lnTo>
                  <a:lnTo>
                    <a:pt x="2870" y="96012"/>
                  </a:lnTo>
                  <a:lnTo>
                    <a:pt x="6426" y="143382"/>
                  </a:lnTo>
                  <a:lnTo>
                    <a:pt x="11366" y="190372"/>
                  </a:lnTo>
                  <a:lnTo>
                    <a:pt x="17665" y="236981"/>
                  </a:lnTo>
                  <a:lnTo>
                    <a:pt x="25323" y="283209"/>
                  </a:lnTo>
                  <a:lnTo>
                    <a:pt x="34290" y="328802"/>
                  </a:lnTo>
                  <a:lnTo>
                    <a:pt x="44577" y="374014"/>
                  </a:lnTo>
                  <a:lnTo>
                    <a:pt x="56134" y="418718"/>
                  </a:lnTo>
                  <a:lnTo>
                    <a:pt x="68960" y="462914"/>
                  </a:lnTo>
                  <a:lnTo>
                    <a:pt x="83032" y="506475"/>
                  </a:lnTo>
                  <a:lnTo>
                    <a:pt x="98323" y="549528"/>
                  </a:lnTo>
                  <a:lnTo>
                    <a:pt x="114807" y="591946"/>
                  </a:lnTo>
                  <a:lnTo>
                    <a:pt x="132473" y="633729"/>
                  </a:lnTo>
                  <a:lnTo>
                    <a:pt x="151307" y="675004"/>
                  </a:lnTo>
                  <a:lnTo>
                    <a:pt x="171272" y="715517"/>
                  </a:lnTo>
                  <a:lnTo>
                    <a:pt x="192366" y="755395"/>
                  </a:lnTo>
                  <a:lnTo>
                    <a:pt x="214553" y="794512"/>
                  </a:lnTo>
                  <a:lnTo>
                    <a:pt x="237807" y="832992"/>
                  </a:lnTo>
                  <a:lnTo>
                    <a:pt x="262128" y="870712"/>
                  </a:lnTo>
                  <a:lnTo>
                    <a:pt x="287489" y="907795"/>
                  </a:lnTo>
                  <a:lnTo>
                    <a:pt x="313855" y="943990"/>
                  </a:lnTo>
                  <a:lnTo>
                    <a:pt x="341249" y="979424"/>
                  </a:lnTo>
                  <a:lnTo>
                    <a:pt x="369569" y="1013967"/>
                  </a:lnTo>
                  <a:lnTo>
                    <a:pt x="398906" y="1047750"/>
                  </a:lnTo>
                  <a:lnTo>
                    <a:pt x="429132" y="1080642"/>
                  </a:lnTo>
                  <a:lnTo>
                    <a:pt x="460247" y="1112774"/>
                  </a:lnTo>
                  <a:lnTo>
                    <a:pt x="492252" y="1143889"/>
                  </a:lnTo>
                  <a:lnTo>
                    <a:pt x="525144" y="1174114"/>
                  </a:lnTo>
                  <a:lnTo>
                    <a:pt x="558927" y="1203325"/>
                  </a:lnTo>
                  <a:lnTo>
                    <a:pt x="593471" y="1231772"/>
                  </a:lnTo>
                  <a:lnTo>
                    <a:pt x="628904" y="1259077"/>
                  </a:lnTo>
                  <a:lnTo>
                    <a:pt x="665099" y="1285493"/>
                  </a:lnTo>
                  <a:lnTo>
                    <a:pt x="702055" y="1310766"/>
                  </a:lnTo>
                  <a:lnTo>
                    <a:pt x="739774" y="1335151"/>
                  </a:lnTo>
                  <a:lnTo>
                    <a:pt x="778129" y="1358391"/>
                  </a:lnTo>
                  <a:lnTo>
                    <a:pt x="817372" y="1380489"/>
                  </a:lnTo>
                  <a:lnTo>
                    <a:pt x="857122" y="1401571"/>
                  </a:lnTo>
                  <a:lnTo>
                    <a:pt x="897635" y="1421510"/>
                  </a:lnTo>
                  <a:lnTo>
                    <a:pt x="938784" y="1440306"/>
                  </a:lnTo>
                  <a:lnTo>
                    <a:pt x="980566" y="1457959"/>
                  </a:lnTo>
                  <a:lnTo>
                    <a:pt x="1022858" y="1474469"/>
                  </a:lnTo>
                  <a:lnTo>
                    <a:pt x="1065784" y="1489709"/>
                  </a:lnTo>
                  <a:lnTo>
                    <a:pt x="1109345" y="1503806"/>
                  </a:lnTo>
                  <a:lnTo>
                    <a:pt x="1153414" y="1516633"/>
                  </a:lnTo>
                  <a:lnTo>
                    <a:pt x="1197991" y="1528190"/>
                  </a:lnTo>
                  <a:lnTo>
                    <a:pt x="1243076" y="1538351"/>
                  </a:lnTo>
                  <a:lnTo>
                    <a:pt x="1288542" y="1547367"/>
                  </a:lnTo>
                  <a:lnTo>
                    <a:pt x="1334642" y="1554988"/>
                  </a:lnTo>
                  <a:lnTo>
                    <a:pt x="1381124" y="1561338"/>
                  </a:lnTo>
                  <a:lnTo>
                    <a:pt x="1427988" y="1566290"/>
                  </a:lnTo>
                  <a:lnTo>
                    <a:pt x="1475232" y="1569719"/>
                  </a:lnTo>
                  <a:lnTo>
                    <a:pt x="1522857" y="1571878"/>
                  </a:lnTo>
                  <a:lnTo>
                    <a:pt x="1570863" y="1572640"/>
                  </a:lnTo>
                  <a:lnTo>
                    <a:pt x="1570863" y="0"/>
                  </a:lnTo>
                  <a:close/>
                </a:path>
              </a:pathLst>
            </a:custGeom>
            <a:solidFill>
              <a:srgbClr val="7B91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38783" y="3692652"/>
              <a:ext cx="1570990" cy="1572895"/>
            </a:xfrm>
            <a:custGeom>
              <a:avLst/>
              <a:gdLst/>
              <a:ahLst/>
              <a:cxnLst/>
              <a:rect l="l" t="t" r="r" b="b"/>
              <a:pathLst>
                <a:path w="1570989" h="1572895">
                  <a:moveTo>
                    <a:pt x="1570863" y="0"/>
                  </a:moveTo>
                  <a:lnTo>
                    <a:pt x="1522857" y="762"/>
                  </a:lnTo>
                  <a:lnTo>
                    <a:pt x="1475232" y="2921"/>
                  </a:lnTo>
                  <a:lnTo>
                    <a:pt x="1427988" y="6476"/>
                  </a:lnTo>
                  <a:lnTo>
                    <a:pt x="1381124" y="11429"/>
                  </a:lnTo>
                  <a:lnTo>
                    <a:pt x="1334642" y="17652"/>
                  </a:lnTo>
                  <a:lnTo>
                    <a:pt x="1288542" y="25400"/>
                  </a:lnTo>
                  <a:lnTo>
                    <a:pt x="1243076" y="34290"/>
                  </a:lnTo>
                  <a:lnTo>
                    <a:pt x="1197991" y="44576"/>
                  </a:lnTo>
                  <a:lnTo>
                    <a:pt x="1153414" y="56261"/>
                  </a:lnTo>
                  <a:lnTo>
                    <a:pt x="1109345" y="69088"/>
                  </a:lnTo>
                  <a:lnTo>
                    <a:pt x="1065784" y="83184"/>
                  </a:lnTo>
                  <a:lnTo>
                    <a:pt x="1022858" y="98425"/>
                  </a:lnTo>
                  <a:lnTo>
                    <a:pt x="980566" y="114935"/>
                  </a:lnTo>
                  <a:lnTo>
                    <a:pt x="938784" y="132587"/>
                  </a:lnTo>
                  <a:lnTo>
                    <a:pt x="897635" y="151511"/>
                  </a:lnTo>
                  <a:lnTo>
                    <a:pt x="857122" y="171450"/>
                  </a:lnTo>
                  <a:lnTo>
                    <a:pt x="817372" y="192659"/>
                  </a:lnTo>
                  <a:lnTo>
                    <a:pt x="778129" y="214757"/>
                  </a:lnTo>
                  <a:lnTo>
                    <a:pt x="739774" y="238125"/>
                  </a:lnTo>
                  <a:lnTo>
                    <a:pt x="702055" y="262509"/>
                  </a:lnTo>
                  <a:lnTo>
                    <a:pt x="665099" y="287782"/>
                  </a:lnTo>
                  <a:lnTo>
                    <a:pt x="628904" y="314198"/>
                  </a:lnTo>
                  <a:lnTo>
                    <a:pt x="593471" y="341630"/>
                  </a:lnTo>
                  <a:lnTo>
                    <a:pt x="558927" y="369950"/>
                  </a:lnTo>
                  <a:lnTo>
                    <a:pt x="525144" y="399288"/>
                  </a:lnTo>
                  <a:lnTo>
                    <a:pt x="492252" y="429640"/>
                  </a:lnTo>
                  <a:lnTo>
                    <a:pt x="460247" y="460756"/>
                  </a:lnTo>
                  <a:lnTo>
                    <a:pt x="429132" y="492887"/>
                  </a:lnTo>
                  <a:lnTo>
                    <a:pt x="398906" y="525780"/>
                  </a:lnTo>
                  <a:lnTo>
                    <a:pt x="369569" y="559562"/>
                  </a:lnTo>
                  <a:lnTo>
                    <a:pt x="341249" y="594233"/>
                  </a:lnTo>
                  <a:lnTo>
                    <a:pt x="313855" y="629665"/>
                  </a:lnTo>
                  <a:lnTo>
                    <a:pt x="287489" y="665861"/>
                  </a:lnTo>
                  <a:lnTo>
                    <a:pt x="262128" y="702818"/>
                  </a:lnTo>
                  <a:lnTo>
                    <a:pt x="237807" y="740663"/>
                  </a:lnTo>
                  <a:lnTo>
                    <a:pt x="214553" y="779145"/>
                  </a:lnTo>
                  <a:lnTo>
                    <a:pt x="192366" y="818261"/>
                  </a:lnTo>
                  <a:lnTo>
                    <a:pt x="171272" y="858138"/>
                  </a:lnTo>
                  <a:lnTo>
                    <a:pt x="151307" y="898651"/>
                  </a:lnTo>
                  <a:lnTo>
                    <a:pt x="132473" y="939800"/>
                  </a:lnTo>
                  <a:lnTo>
                    <a:pt x="114807" y="981710"/>
                  </a:lnTo>
                  <a:lnTo>
                    <a:pt x="98323" y="1024127"/>
                  </a:lnTo>
                  <a:lnTo>
                    <a:pt x="83032" y="1067053"/>
                  </a:lnTo>
                  <a:lnTo>
                    <a:pt x="68960" y="1110614"/>
                  </a:lnTo>
                  <a:lnTo>
                    <a:pt x="56134" y="1154684"/>
                  </a:lnTo>
                  <a:lnTo>
                    <a:pt x="44577" y="1199388"/>
                  </a:lnTo>
                  <a:lnTo>
                    <a:pt x="34290" y="1244473"/>
                  </a:lnTo>
                  <a:lnTo>
                    <a:pt x="25323" y="1290065"/>
                  </a:lnTo>
                  <a:lnTo>
                    <a:pt x="17665" y="1336167"/>
                  </a:lnTo>
                  <a:lnTo>
                    <a:pt x="11366" y="1382649"/>
                  </a:lnTo>
                  <a:lnTo>
                    <a:pt x="6426" y="1429512"/>
                  </a:lnTo>
                  <a:lnTo>
                    <a:pt x="2870" y="1476883"/>
                  </a:lnTo>
                  <a:lnTo>
                    <a:pt x="723" y="1524635"/>
                  </a:lnTo>
                  <a:lnTo>
                    <a:pt x="0" y="1572640"/>
                  </a:lnTo>
                  <a:lnTo>
                    <a:pt x="1570863" y="1572640"/>
                  </a:lnTo>
                  <a:lnTo>
                    <a:pt x="1570863" y="0"/>
                  </a:lnTo>
                  <a:close/>
                </a:path>
              </a:pathLst>
            </a:custGeom>
            <a:solidFill>
              <a:srgbClr val="0475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510027" y="3692652"/>
              <a:ext cx="1570990" cy="1572895"/>
            </a:xfrm>
            <a:custGeom>
              <a:avLst/>
              <a:gdLst/>
              <a:ahLst/>
              <a:cxnLst/>
              <a:rect l="l" t="t" r="r" b="b"/>
              <a:pathLst>
                <a:path w="1570989" h="1572895">
                  <a:moveTo>
                    <a:pt x="0" y="0"/>
                  </a:moveTo>
                  <a:lnTo>
                    <a:pt x="0" y="1572640"/>
                  </a:lnTo>
                  <a:lnTo>
                    <a:pt x="1570863" y="1572640"/>
                  </a:lnTo>
                  <a:lnTo>
                    <a:pt x="1570101" y="1524635"/>
                  </a:lnTo>
                  <a:lnTo>
                    <a:pt x="1567942" y="1476883"/>
                  </a:lnTo>
                  <a:lnTo>
                    <a:pt x="1564386" y="1429512"/>
                  </a:lnTo>
                  <a:lnTo>
                    <a:pt x="1559560" y="1382649"/>
                  </a:lnTo>
                  <a:lnTo>
                    <a:pt x="1553210" y="1336167"/>
                  </a:lnTo>
                  <a:lnTo>
                    <a:pt x="1545589" y="1290065"/>
                  </a:lnTo>
                  <a:lnTo>
                    <a:pt x="1536573" y="1244473"/>
                  </a:lnTo>
                  <a:lnTo>
                    <a:pt x="1526286" y="1199388"/>
                  </a:lnTo>
                  <a:lnTo>
                    <a:pt x="1514729" y="1154684"/>
                  </a:lnTo>
                  <a:lnTo>
                    <a:pt x="1501902" y="1110614"/>
                  </a:lnTo>
                  <a:lnTo>
                    <a:pt x="1487805" y="1067053"/>
                  </a:lnTo>
                  <a:lnTo>
                    <a:pt x="1472564" y="1024127"/>
                  </a:lnTo>
                  <a:lnTo>
                    <a:pt x="1456055" y="981710"/>
                  </a:lnTo>
                  <a:lnTo>
                    <a:pt x="1438402" y="939800"/>
                  </a:lnTo>
                  <a:lnTo>
                    <a:pt x="1419606" y="898651"/>
                  </a:lnTo>
                  <a:lnTo>
                    <a:pt x="1399539" y="858138"/>
                  </a:lnTo>
                  <a:lnTo>
                    <a:pt x="1378458" y="818261"/>
                  </a:lnTo>
                  <a:lnTo>
                    <a:pt x="1356360" y="779145"/>
                  </a:lnTo>
                  <a:lnTo>
                    <a:pt x="1332992" y="740663"/>
                  </a:lnTo>
                  <a:lnTo>
                    <a:pt x="1308735" y="702818"/>
                  </a:lnTo>
                  <a:lnTo>
                    <a:pt x="1283335" y="665861"/>
                  </a:lnTo>
                  <a:lnTo>
                    <a:pt x="1257046" y="629665"/>
                  </a:lnTo>
                  <a:lnTo>
                    <a:pt x="1229614" y="594233"/>
                  </a:lnTo>
                  <a:lnTo>
                    <a:pt x="1201293" y="559562"/>
                  </a:lnTo>
                  <a:lnTo>
                    <a:pt x="1171956" y="525780"/>
                  </a:lnTo>
                  <a:lnTo>
                    <a:pt x="1141730" y="492887"/>
                  </a:lnTo>
                  <a:lnTo>
                    <a:pt x="1110614" y="460756"/>
                  </a:lnTo>
                  <a:lnTo>
                    <a:pt x="1078611" y="429640"/>
                  </a:lnTo>
                  <a:lnTo>
                    <a:pt x="1045718" y="399288"/>
                  </a:lnTo>
                  <a:lnTo>
                    <a:pt x="1011936" y="369950"/>
                  </a:lnTo>
                  <a:lnTo>
                    <a:pt x="977392" y="341630"/>
                  </a:lnTo>
                  <a:lnTo>
                    <a:pt x="941959" y="314198"/>
                  </a:lnTo>
                  <a:lnTo>
                    <a:pt x="905763" y="287782"/>
                  </a:lnTo>
                  <a:lnTo>
                    <a:pt x="868807" y="262509"/>
                  </a:lnTo>
                  <a:lnTo>
                    <a:pt x="831088" y="238125"/>
                  </a:lnTo>
                  <a:lnTo>
                    <a:pt x="792734" y="214757"/>
                  </a:lnTo>
                  <a:lnTo>
                    <a:pt x="753491" y="192659"/>
                  </a:lnTo>
                  <a:lnTo>
                    <a:pt x="713740" y="171450"/>
                  </a:lnTo>
                  <a:lnTo>
                    <a:pt x="673227" y="151511"/>
                  </a:lnTo>
                  <a:lnTo>
                    <a:pt x="632079" y="132587"/>
                  </a:lnTo>
                  <a:lnTo>
                    <a:pt x="590296" y="114935"/>
                  </a:lnTo>
                  <a:lnTo>
                    <a:pt x="548005" y="98425"/>
                  </a:lnTo>
                  <a:lnTo>
                    <a:pt x="505079" y="83184"/>
                  </a:lnTo>
                  <a:lnTo>
                    <a:pt x="461518" y="69088"/>
                  </a:lnTo>
                  <a:lnTo>
                    <a:pt x="417449" y="56261"/>
                  </a:lnTo>
                  <a:lnTo>
                    <a:pt x="372872" y="44576"/>
                  </a:lnTo>
                  <a:lnTo>
                    <a:pt x="327787" y="34290"/>
                  </a:lnTo>
                  <a:lnTo>
                    <a:pt x="282321" y="25400"/>
                  </a:lnTo>
                  <a:lnTo>
                    <a:pt x="236220" y="17652"/>
                  </a:lnTo>
                  <a:lnTo>
                    <a:pt x="189738" y="11429"/>
                  </a:lnTo>
                  <a:lnTo>
                    <a:pt x="142875" y="6476"/>
                  </a:lnTo>
                  <a:lnTo>
                    <a:pt x="95631" y="2921"/>
                  </a:lnTo>
                  <a:lnTo>
                    <a:pt x="48006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93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25651" y="3777996"/>
              <a:ext cx="2968625" cy="2976245"/>
            </a:xfrm>
            <a:custGeom>
              <a:avLst/>
              <a:gdLst/>
              <a:ahLst/>
              <a:cxnLst/>
              <a:rect l="l" t="t" r="r" b="b"/>
              <a:pathLst>
                <a:path w="2968625" h="2976245">
                  <a:moveTo>
                    <a:pt x="1484122" y="0"/>
                  </a:moveTo>
                  <a:lnTo>
                    <a:pt x="1436116" y="761"/>
                  </a:lnTo>
                  <a:lnTo>
                    <a:pt x="1388491" y="3048"/>
                  </a:lnTo>
                  <a:lnTo>
                    <a:pt x="1341247" y="6857"/>
                  </a:lnTo>
                  <a:lnTo>
                    <a:pt x="1294384" y="12064"/>
                  </a:lnTo>
                  <a:lnTo>
                    <a:pt x="1248029" y="18668"/>
                  </a:lnTo>
                  <a:lnTo>
                    <a:pt x="1202055" y="26796"/>
                  </a:lnTo>
                  <a:lnTo>
                    <a:pt x="1156716" y="36321"/>
                  </a:lnTo>
                  <a:lnTo>
                    <a:pt x="1111885" y="47243"/>
                  </a:lnTo>
                  <a:lnTo>
                    <a:pt x="1067435" y="59436"/>
                  </a:lnTo>
                  <a:lnTo>
                    <a:pt x="1023747" y="73025"/>
                  </a:lnTo>
                  <a:lnTo>
                    <a:pt x="980566" y="87883"/>
                  </a:lnTo>
                  <a:lnTo>
                    <a:pt x="937895" y="104012"/>
                  </a:lnTo>
                  <a:lnTo>
                    <a:pt x="895985" y="121412"/>
                  </a:lnTo>
                  <a:lnTo>
                    <a:pt x="854710" y="140080"/>
                  </a:lnTo>
                  <a:lnTo>
                    <a:pt x="814070" y="159892"/>
                  </a:lnTo>
                  <a:lnTo>
                    <a:pt x="774191" y="180975"/>
                  </a:lnTo>
                  <a:lnTo>
                    <a:pt x="735075" y="203073"/>
                  </a:lnTo>
                  <a:lnTo>
                    <a:pt x="696595" y="226440"/>
                  </a:lnTo>
                  <a:lnTo>
                    <a:pt x="659003" y="250951"/>
                  </a:lnTo>
                  <a:lnTo>
                    <a:pt x="622172" y="276478"/>
                  </a:lnTo>
                  <a:lnTo>
                    <a:pt x="586104" y="303149"/>
                  </a:lnTo>
                  <a:lnTo>
                    <a:pt x="550926" y="330834"/>
                  </a:lnTo>
                  <a:lnTo>
                    <a:pt x="516635" y="359663"/>
                  </a:lnTo>
                  <a:lnTo>
                    <a:pt x="483107" y="389381"/>
                  </a:lnTo>
                  <a:lnTo>
                    <a:pt x="450595" y="420115"/>
                  </a:lnTo>
                  <a:lnTo>
                    <a:pt x="418972" y="451738"/>
                  </a:lnTo>
                  <a:lnTo>
                    <a:pt x="388366" y="484377"/>
                  </a:lnTo>
                  <a:lnTo>
                    <a:pt x="358775" y="517905"/>
                  </a:lnTo>
                  <a:lnTo>
                    <a:pt x="330072" y="552323"/>
                  </a:lnTo>
                  <a:lnTo>
                    <a:pt x="302386" y="587628"/>
                  </a:lnTo>
                  <a:lnTo>
                    <a:pt x="275844" y="623696"/>
                  </a:lnTo>
                  <a:lnTo>
                    <a:pt x="250316" y="660653"/>
                  </a:lnTo>
                  <a:lnTo>
                    <a:pt x="225920" y="698373"/>
                  </a:lnTo>
                  <a:lnTo>
                    <a:pt x="202628" y="736980"/>
                  </a:lnTo>
                  <a:lnTo>
                    <a:pt x="180479" y="776224"/>
                  </a:lnTo>
                  <a:lnTo>
                    <a:pt x="159486" y="816228"/>
                  </a:lnTo>
                  <a:lnTo>
                    <a:pt x="139674" y="856868"/>
                  </a:lnTo>
                  <a:lnTo>
                    <a:pt x="121081" y="898270"/>
                  </a:lnTo>
                  <a:lnTo>
                    <a:pt x="103733" y="940307"/>
                  </a:lnTo>
                  <a:lnTo>
                    <a:pt x="87629" y="982979"/>
                  </a:lnTo>
                  <a:lnTo>
                    <a:pt x="72796" y="1026287"/>
                  </a:lnTo>
                  <a:lnTo>
                    <a:pt x="59283" y="1070228"/>
                  </a:lnTo>
                  <a:lnTo>
                    <a:pt x="47078" y="1114678"/>
                  </a:lnTo>
                  <a:lnTo>
                    <a:pt x="36233" y="1159637"/>
                  </a:lnTo>
                  <a:lnTo>
                    <a:pt x="26758" y="1205229"/>
                  </a:lnTo>
                  <a:lnTo>
                    <a:pt x="18681" y="1251203"/>
                  </a:lnTo>
                  <a:lnTo>
                    <a:pt x="12014" y="1297686"/>
                  </a:lnTo>
                  <a:lnTo>
                    <a:pt x="6794" y="1344676"/>
                  </a:lnTo>
                  <a:lnTo>
                    <a:pt x="3035" y="1392046"/>
                  </a:lnTo>
                  <a:lnTo>
                    <a:pt x="761" y="1439799"/>
                  </a:lnTo>
                  <a:lnTo>
                    <a:pt x="0" y="1487931"/>
                  </a:lnTo>
                  <a:lnTo>
                    <a:pt x="761" y="1536064"/>
                  </a:lnTo>
                  <a:lnTo>
                    <a:pt x="3035" y="1583816"/>
                  </a:lnTo>
                  <a:lnTo>
                    <a:pt x="6794" y="1631188"/>
                  </a:lnTo>
                  <a:lnTo>
                    <a:pt x="12014" y="1678177"/>
                  </a:lnTo>
                  <a:lnTo>
                    <a:pt x="18681" y="1724659"/>
                  </a:lnTo>
                  <a:lnTo>
                    <a:pt x="26758" y="1770633"/>
                  </a:lnTo>
                  <a:lnTo>
                    <a:pt x="36233" y="1816227"/>
                  </a:lnTo>
                  <a:lnTo>
                    <a:pt x="47078" y="1861184"/>
                  </a:lnTo>
                  <a:lnTo>
                    <a:pt x="59283" y="1905634"/>
                  </a:lnTo>
                  <a:lnTo>
                    <a:pt x="72796" y="1949577"/>
                  </a:lnTo>
                  <a:lnTo>
                    <a:pt x="87629" y="1992883"/>
                  </a:lnTo>
                  <a:lnTo>
                    <a:pt x="103733" y="2035555"/>
                  </a:lnTo>
                  <a:lnTo>
                    <a:pt x="121081" y="2077592"/>
                  </a:lnTo>
                  <a:lnTo>
                    <a:pt x="139674" y="2118994"/>
                  </a:lnTo>
                  <a:lnTo>
                    <a:pt x="159486" y="2159634"/>
                  </a:lnTo>
                  <a:lnTo>
                    <a:pt x="180479" y="2199640"/>
                  </a:lnTo>
                  <a:lnTo>
                    <a:pt x="202628" y="2238882"/>
                  </a:lnTo>
                  <a:lnTo>
                    <a:pt x="225920" y="2277491"/>
                  </a:lnTo>
                  <a:lnTo>
                    <a:pt x="250316" y="2315209"/>
                  </a:lnTo>
                  <a:lnTo>
                    <a:pt x="275844" y="2352166"/>
                  </a:lnTo>
                  <a:lnTo>
                    <a:pt x="302386" y="2388234"/>
                  </a:lnTo>
                  <a:lnTo>
                    <a:pt x="330072" y="2423541"/>
                  </a:lnTo>
                  <a:lnTo>
                    <a:pt x="358775" y="2457957"/>
                  </a:lnTo>
                  <a:lnTo>
                    <a:pt x="388366" y="2491486"/>
                  </a:lnTo>
                  <a:lnTo>
                    <a:pt x="418972" y="2524125"/>
                  </a:lnTo>
                  <a:lnTo>
                    <a:pt x="450595" y="2555748"/>
                  </a:lnTo>
                  <a:lnTo>
                    <a:pt x="483107" y="2586481"/>
                  </a:lnTo>
                  <a:lnTo>
                    <a:pt x="516635" y="2616200"/>
                  </a:lnTo>
                  <a:lnTo>
                    <a:pt x="550926" y="2645029"/>
                  </a:lnTo>
                  <a:lnTo>
                    <a:pt x="586104" y="2672715"/>
                  </a:lnTo>
                  <a:lnTo>
                    <a:pt x="622172" y="2699384"/>
                  </a:lnTo>
                  <a:lnTo>
                    <a:pt x="659003" y="2724912"/>
                  </a:lnTo>
                  <a:lnTo>
                    <a:pt x="696595" y="2749423"/>
                  </a:lnTo>
                  <a:lnTo>
                    <a:pt x="735075" y="2772664"/>
                  </a:lnTo>
                  <a:lnTo>
                    <a:pt x="774191" y="2794889"/>
                  </a:lnTo>
                  <a:lnTo>
                    <a:pt x="814070" y="2815970"/>
                  </a:lnTo>
                  <a:lnTo>
                    <a:pt x="854710" y="2835782"/>
                  </a:lnTo>
                  <a:lnTo>
                    <a:pt x="895985" y="2854452"/>
                  </a:lnTo>
                  <a:lnTo>
                    <a:pt x="937895" y="2871851"/>
                  </a:lnTo>
                  <a:lnTo>
                    <a:pt x="980566" y="2887979"/>
                  </a:lnTo>
                  <a:lnTo>
                    <a:pt x="1023747" y="2902839"/>
                  </a:lnTo>
                  <a:lnTo>
                    <a:pt x="1067435" y="2916428"/>
                  </a:lnTo>
                  <a:lnTo>
                    <a:pt x="1111885" y="2928619"/>
                  </a:lnTo>
                  <a:lnTo>
                    <a:pt x="1156716" y="2939541"/>
                  </a:lnTo>
                  <a:lnTo>
                    <a:pt x="1202055" y="2949066"/>
                  </a:lnTo>
                  <a:lnTo>
                    <a:pt x="1248029" y="2957194"/>
                  </a:lnTo>
                  <a:lnTo>
                    <a:pt x="1294384" y="2963799"/>
                  </a:lnTo>
                  <a:lnTo>
                    <a:pt x="1341247" y="2969005"/>
                  </a:lnTo>
                  <a:lnTo>
                    <a:pt x="1388491" y="2972816"/>
                  </a:lnTo>
                  <a:lnTo>
                    <a:pt x="1436116" y="2975102"/>
                  </a:lnTo>
                  <a:lnTo>
                    <a:pt x="1484122" y="2975864"/>
                  </a:lnTo>
                  <a:lnTo>
                    <a:pt x="1532128" y="2975102"/>
                  </a:lnTo>
                  <a:lnTo>
                    <a:pt x="1579753" y="2972816"/>
                  </a:lnTo>
                  <a:lnTo>
                    <a:pt x="1626997" y="2969005"/>
                  </a:lnTo>
                  <a:lnTo>
                    <a:pt x="1673860" y="2963799"/>
                  </a:lnTo>
                  <a:lnTo>
                    <a:pt x="1720214" y="2957194"/>
                  </a:lnTo>
                  <a:lnTo>
                    <a:pt x="1766189" y="2949066"/>
                  </a:lnTo>
                  <a:lnTo>
                    <a:pt x="1811527" y="2939541"/>
                  </a:lnTo>
                  <a:lnTo>
                    <a:pt x="1856359" y="2928619"/>
                  </a:lnTo>
                  <a:lnTo>
                    <a:pt x="1900809" y="2916428"/>
                  </a:lnTo>
                  <a:lnTo>
                    <a:pt x="1944497" y="2902839"/>
                  </a:lnTo>
                  <a:lnTo>
                    <a:pt x="1987677" y="2887979"/>
                  </a:lnTo>
                  <a:lnTo>
                    <a:pt x="2030349" y="2871851"/>
                  </a:lnTo>
                  <a:lnTo>
                    <a:pt x="2072259" y="2854452"/>
                  </a:lnTo>
                  <a:lnTo>
                    <a:pt x="2113534" y="2835782"/>
                  </a:lnTo>
                  <a:lnTo>
                    <a:pt x="2154174" y="2815970"/>
                  </a:lnTo>
                  <a:lnTo>
                    <a:pt x="2194052" y="2794889"/>
                  </a:lnTo>
                  <a:lnTo>
                    <a:pt x="2233168" y="2772664"/>
                  </a:lnTo>
                  <a:lnTo>
                    <a:pt x="2271649" y="2749423"/>
                  </a:lnTo>
                  <a:lnTo>
                    <a:pt x="2309241" y="2724912"/>
                  </a:lnTo>
                  <a:lnTo>
                    <a:pt x="2346071" y="2699384"/>
                  </a:lnTo>
                  <a:lnTo>
                    <a:pt x="2382139" y="2672715"/>
                  </a:lnTo>
                  <a:lnTo>
                    <a:pt x="2417318" y="2645029"/>
                  </a:lnTo>
                  <a:lnTo>
                    <a:pt x="2451608" y="2616200"/>
                  </a:lnTo>
                  <a:lnTo>
                    <a:pt x="2485136" y="2586481"/>
                  </a:lnTo>
                  <a:lnTo>
                    <a:pt x="2517648" y="2555748"/>
                  </a:lnTo>
                  <a:lnTo>
                    <a:pt x="2549271" y="2524125"/>
                  </a:lnTo>
                  <a:lnTo>
                    <a:pt x="2579878" y="2491486"/>
                  </a:lnTo>
                  <a:lnTo>
                    <a:pt x="2609469" y="2457957"/>
                  </a:lnTo>
                  <a:lnTo>
                    <a:pt x="2638171" y="2423541"/>
                  </a:lnTo>
                  <a:lnTo>
                    <a:pt x="2665857" y="2388234"/>
                  </a:lnTo>
                  <a:lnTo>
                    <a:pt x="2692400" y="2352166"/>
                  </a:lnTo>
                  <a:lnTo>
                    <a:pt x="2717927" y="2315209"/>
                  </a:lnTo>
                  <a:lnTo>
                    <a:pt x="2742311" y="2277491"/>
                  </a:lnTo>
                  <a:lnTo>
                    <a:pt x="2765552" y="2238882"/>
                  </a:lnTo>
                  <a:lnTo>
                    <a:pt x="2787777" y="2199640"/>
                  </a:lnTo>
                  <a:lnTo>
                    <a:pt x="2808732" y="2159634"/>
                  </a:lnTo>
                  <a:lnTo>
                    <a:pt x="2828544" y="2118994"/>
                  </a:lnTo>
                  <a:lnTo>
                    <a:pt x="2847213" y="2077592"/>
                  </a:lnTo>
                  <a:lnTo>
                    <a:pt x="2864485" y="2035555"/>
                  </a:lnTo>
                  <a:lnTo>
                    <a:pt x="2880614" y="1992883"/>
                  </a:lnTo>
                  <a:lnTo>
                    <a:pt x="2895473" y="1949577"/>
                  </a:lnTo>
                  <a:lnTo>
                    <a:pt x="2908935" y="1905634"/>
                  </a:lnTo>
                  <a:lnTo>
                    <a:pt x="2921127" y="1861184"/>
                  </a:lnTo>
                  <a:lnTo>
                    <a:pt x="2932049" y="1816227"/>
                  </a:lnTo>
                  <a:lnTo>
                    <a:pt x="2941447" y="1770633"/>
                  </a:lnTo>
                  <a:lnTo>
                    <a:pt x="2949575" y="1724659"/>
                  </a:lnTo>
                  <a:lnTo>
                    <a:pt x="2956179" y="1678177"/>
                  </a:lnTo>
                  <a:lnTo>
                    <a:pt x="2961386" y="1631188"/>
                  </a:lnTo>
                  <a:lnTo>
                    <a:pt x="2965196" y="1583816"/>
                  </a:lnTo>
                  <a:lnTo>
                    <a:pt x="2967482" y="1536064"/>
                  </a:lnTo>
                  <a:lnTo>
                    <a:pt x="2968244" y="1487931"/>
                  </a:lnTo>
                  <a:lnTo>
                    <a:pt x="2967482" y="1439799"/>
                  </a:lnTo>
                  <a:lnTo>
                    <a:pt x="2965196" y="1392046"/>
                  </a:lnTo>
                  <a:lnTo>
                    <a:pt x="2961386" y="1344676"/>
                  </a:lnTo>
                  <a:lnTo>
                    <a:pt x="2956179" y="1297686"/>
                  </a:lnTo>
                  <a:lnTo>
                    <a:pt x="2949575" y="1251203"/>
                  </a:lnTo>
                  <a:lnTo>
                    <a:pt x="2941447" y="1205229"/>
                  </a:lnTo>
                  <a:lnTo>
                    <a:pt x="2932049" y="1159637"/>
                  </a:lnTo>
                  <a:lnTo>
                    <a:pt x="2921127" y="1114678"/>
                  </a:lnTo>
                  <a:lnTo>
                    <a:pt x="2908935" y="1070228"/>
                  </a:lnTo>
                  <a:lnTo>
                    <a:pt x="2895473" y="1026287"/>
                  </a:lnTo>
                  <a:lnTo>
                    <a:pt x="2880614" y="982979"/>
                  </a:lnTo>
                  <a:lnTo>
                    <a:pt x="2864485" y="940307"/>
                  </a:lnTo>
                  <a:lnTo>
                    <a:pt x="2847213" y="898270"/>
                  </a:lnTo>
                  <a:lnTo>
                    <a:pt x="2828544" y="856868"/>
                  </a:lnTo>
                  <a:lnTo>
                    <a:pt x="2808732" y="816228"/>
                  </a:lnTo>
                  <a:lnTo>
                    <a:pt x="2787777" y="776224"/>
                  </a:lnTo>
                  <a:lnTo>
                    <a:pt x="2765552" y="736980"/>
                  </a:lnTo>
                  <a:lnTo>
                    <a:pt x="2742311" y="698373"/>
                  </a:lnTo>
                  <a:lnTo>
                    <a:pt x="2717927" y="660653"/>
                  </a:lnTo>
                  <a:lnTo>
                    <a:pt x="2692400" y="623696"/>
                  </a:lnTo>
                  <a:lnTo>
                    <a:pt x="2665857" y="587628"/>
                  </a:lnTo>
                  <a:lnTo>
                    <a:pt x="2638171" y="552323"/>
                  </a:lnTo>
                  <a:lnTo>
                    <a:pt x="2609469" y="517905"/>
                  </a:lnTo>
                  <a:lnTo>
                    <a:pt x="2579878" y="484377"/>
                  </a:lnTo>
                  <a:lnTo>
                    <a:pt x="2549271" y="451738"/>
                  </a:lnTo>
                  <a:lnTo>
                    <a:pt x="2517648" y="420115"/>
                  </a:lnTo>
                  <a:lnTo>
                    <a:pt x="2485136" y="389381"/>
                  </a:lnTo>
                  <a:lnTo>
                    <a:pt x="2451608" y="359663"/>
                  </a:lnTo>
                  <a:lnTo>
                    <a:pt x="2417318" y="330834"/>
                  </a:lnTo>
                  <a:lnTo>
                    <a:pt x="2382139" y="303149"/>
                  </a:lnTo>
                  <a:lnTo>
                    <a:pt x="2346071" y="276478"/>
                  </a:lnTo>
                  <a:lnTo>
                    <a:pt x="2309241" y="250951"/>
                  </a:lnTo>
                  <a:lnTo>
                    <a:pt x="2271649" y="226440"/>
                  </a:lnTo>
                  <a:lnTo>
                    <a:pt x="2233168" y="203073"/>
                  </a:lnTo>
                  <a:lnTo>
                    <a:pt x="2194052" y="180975"/>
                  </a:lnTo>
                  <a:lnTo>
                    <a:pt x="2154174" y="159892"/>
                  </a:lnTo>
                  <a:lnTo>
                    <a:pt x="2113534" y="140080"/>
                  </a:lnTo>
                  <a:lnTo>
                    <a:pt x="2072259" y="121412"/>
                  </a:lnTo>
                  <a:lnTo>
                    <a:pt x="2030349" y="104012"/>
                  </a:lnTo>
                  <a:lnTo>
                    <a:pt x="1987677" y="87883"/>
                  </a:lnTo>
                  <a:lnTo>
                    <a:pt x="1944497" y="73025"/>
                  </a:lnTo>
                  <a:lnTo>
                    <a:pt x="1900809" y="59436"/>
                  </a:lnTo>
                  <a:lnTo>
                    <a:pt x="1856359" y="47243"/>
                  </a:lnTo>
                  <a:lnTo>
                    <a:pt x="1811527" y="36321"/>
                  </a:lnTo>
                  <a:lnTo>
                    <a:pt x="1766189" y="26796"/>
                  </a:lnTo>
                  <a:lnTo>
                    <a:pt x="1720214" y="18668"/>
                  </a:lnTo>
                  <a:lnTo>
                    <a:pt x="1673860" y="12064"/>
                  </a:lnTo>
                  <a:lnTo>
                    <a:pt x="1626997" y="6857"/>
                  </a:lnTo>
                  <a:lnTo>
                    <a:pt x="1579753" y="3048"/>
                  </a:lnTo>
                  <a:lnTo>
                    <a:pt x="1532128" y="761"/>
                  </a:lnTo>
                  <a:lnTo>
                    <a:pt x="1484122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82623" y="3930396"/>
              <a:ext cx="2654935" cy="2659380"/>
            </a:xfrm>
            <a:custGeom>
              <a:avLst/>
              <a:gdLst/>
              <a:ahLst/>
              <a:cxnLst/>
              <a:rect l="l" t="t" r="r" b="b"/>
              <a:pathLst>
                <a:path w="2654935" h="2659379">
                  <a:moveTo>
                    <a:pt x="1327277" y="0"/>
                  </a:moveTo>
                  <a:lnTo>
                    <a:pt x="1278636" y="888"/>
                  </a:lnTo>
                  <a:lnTo>
                    <a:pt x="1230502" y="3428"/>
                  </a:lnTo>
                  <a:lnTo>
                    <a:pt x="1182751" y="7746"/>
                  </a:lnTo>
                  <a:lnTo>
                    <a:pt x="1135507" y="13842"/>
                  </a:lnTo>
                  <a:lnTo>
                    <a:pt x="1088770" y="21462"/>
                  </a:lnTo>
                  <a:lnTo>
                    <a:pt x="1042669" y="30733"/>
                  </a:lnTo>
                  <a:lnTo>
                    <a:pt x="997076" y="41528"/>
                  </a:lnTo>
                  <a:lnTo>
                    <a:pt x="952119" y="53848"/>
                  </a:lnTo>
                  <a:lnTo>
                    <a:pt x="907795" y="67817"/>
                  </a:lnTo>
                  <a:lnTo>
                    <a:pt x="864234" y="83184"/>
                  </a:lnTo>
                  <a:lnTo>
                    <a:pt x="821308" y="100075"/>
                  </a:lnTo>
                  <a:lnTo>
                    <a:pt x="779144" y="118363"/>
                  </a:lnTo>
                  <a:lnTo>
                    <a:pt x="737743" y="138049"/>
                  </a:lnTo>
                  <a:lnTo>
                    <a:pt x="697230" y="159130"/>
                  </a:lnTo>
                  <a:lnTo>
                    <a:pt x="657478" y="181609"/>
                  </a:lnTo>
                  <a:lnTo>
                    <a:pt x="618489" y="205231"/>
                  </a:lnTo>
                  <a:lnTo>
                    <a:pt x="580517" y="230250"/>
                  </a:lnTo>
                  <a:lnTo>
                    <a:pt x="543432" y="256539"/>
                  </a:lnTo>
                  <a:lnTo>
                    <a:pt x="507364" y="284099"/>
                  </a:lnTo>
                  <a:lnTo>
                    <a:pt x="472186" y="312800"/>
                  </a:lnTo>
                  <a:lnTo>
                    <a:pt x="438022" y="342645"/>
                  </a:lnTo>
                  <a:lnTo>
                    <a:pt x="405003" y="373633"/>
                  </a:lnTo>
                  <a:lnTo>
                    <a:pt x="372872" y="405638"/>
                  </a:lnTo>
                  <a:lnTo>
                    <a:pt x="342010" y="438784"/>
                  </a:lnTo>
                  <a:lnTo>
                    <a:pt x="312166" y="472948"/>
                  </a:lnTo>
                  <a:lnTo>
                    <a:pt x="283591" y="508253"/>
                  </a:lnTo>
                  <a:lnTo>
                    <a:pt x="256159" y="544449"/>
                  </a:lnTo>
                  <a:lnTo>
                    <a:pt x="229869" y="581532"/>
                  </a:lnTo>
                  <a:lnTo>
                    <a:pt x="204978" y="619632"/>
                  </a:lnTo>
                  <a:lnTo>
                    <a:pt x="181228" y="658621"/>
                  </a:lnTo>
                  <a:lnTo>
                    <a:pt x="158876" y="698373"/>
                  </a:lnTo>
                  <a:lnTo>
                    <a:pt x="137794" y="739013"/>
                  </a:lnTo>
                  <a:lnTo>
                    <a:pt x="118109" y="780541"/>
                  </a:lnTo>
                  <a:lnTo>
                    <a:pt x="99822" y="822705"/>
                  </a:lnTo>
                  <a:lnTo>
                    <a:pt x="83045" y="865758"/>
                  </a:lnTo>
                  <a:lnTo>
                    <a:pt x="67678" y="909446"/>
                  </a:lnTo>
                  <a:lnTo>
                    <a:pt x="53784" y="953769"/>
                  </a:lnTo>
                  <a:lnTo>
                    <a:pt x="41427" y="998854"/>
                  </a:lnTo>
                  <a:lnTo>
                    <a:pt x="30619" y="1044448"/>
                  </a:lnTo>
                  <a:lnTo>
                    <a:pt x="21386" y="1090676"/>
                  </a:lnTo>
                  <a:lnTo>
                    <a:pt x="13766" y="1137539"/>
                  </a:lnTo>
                  <a:lnTo>
                    <a:pt x="7785" y="1184782"/>
                  </a:lnTo>
                  <a:lnTo>
                    <a:pt x="3479" y="1232662"/>
                  </a:lnTo>
                  <a:lnTo>
                    <a:pt x="876" y="1280921"/>
                  </a:lnTo>
                  <a:lnTo>
                    <a:pt x="0" y="1329689"/>
                  </a:lnTo>
                  <a:lnTo>
                    <a:pt x="876" y="1378457"/>
                  </a:lnTo>
                  <a:lnTo>
                    <a:pt x="3479" y="1426717"/>
                  </a:lnTo>
                  <a:lnTo>
                    <a:pt x="7785" y="1474596"/>
                  </a:lnTo>
                  <a:lnTo>
                    <a:pt x="13766" y="1521840"/>
                  </a:lnTo>
                  <a:lnTo>
                    <a:pt x="21386" y="1568703"/>
                  </a:lnTo>
                  <a:lnTo>
                    <a:pt x="30619" y="1614931"/>
                  </a:lnTo>
                  <a:lnTo>
                    <a:pt x="41427" y="1660525"/>
                  </a:lnTo>
                  <a:lnTo>
                    <a:pt x="53784" y="1705609"/>
                  </a:lnTo>
                  <a:lnTo>
                    <a:pt x="67678" y="1749932"/>
                  </a:lnTo>
                  <a:lnTo>
                    <a:pt x="83045" y="1793620"/>
                  </a:lnTo>
                  <a:lnTo>
                    <a:pt x="99822" y="1836674"/>
                  </a:lnTo>
                  <a:lnTo>
                    <a:pt x="118109" y="1878838"/>
                  </a:lnTo>
                  <a:lnTo>
                    <a:pt x="137794" y="1920366"/>
                  </a:lnTo>
                  <a:lnTo>
                    <a:pt x="158876" y="1961006"/>
                  </a:lnTo>
                  <a:lnTo>
                    <a:pt x="181228" y="2000757"/>
                  </a:lnTo>
                  <a:lnTo>
                    <a:pt x="204978" y="2039746"/>
                  </a:lnTo>
                  <a:lnTo>
                    <a:pt x="229869" y="2077846"/>
                  </a:lnTo>
                  <a:lnTo>
                    <a:pt x="256159" y="2114930"/>
                  </a:lnTo>
                  <a:lnTo>
                    <a:pt x="283591" y="2151126"/>
                  </a:lnTo>
                  <a:lnTo>
                    <a:pt x="312166" y="2186431"/>
                  </a:lnTo>
                  <a:lnTo>
                    <a:pt x="342010" y="2220594"/>
                  </a:lnTo>
                  <a:lnTo>
                    <a:pt x="372872" y="2253741"/>
                  </a:lnTo>
                  <a:lnTo>
                    <a:pt x="405003" y="2285745"/>
                  </a:lnTo>
                  <a:lnTo>
                    <a:pt x="438022" y="2316733"/>
                  </a:lnTo>
                  <a:lnTo>
                    <a:pt x="472186" y="2346579"/>
                  </a:lnTo>
                  <a:lnTo>
                    <a:pt x="507364" y="2375280"/>
                  </a:lnTo>
                  <a:lnTo>
                    <a:pt x="543432" y="2402840"/>
                  </a:lnTo>
                  <a:lnTo>
                    <a:pt x="580517" y="2429129"/>
                  </a:lnTo>
                  <a:lnTo>
                    <a:pt x="618489" y="2454148"/>
                  </a:lnTo>
                  <a:lnTo>
                    <a:pt x="657478" y="2477769"/>
                  </a:lnTo>
                  <a:lnTo>
                    <a:pt x="697230" y="2500249"/>
                  </a:lnTo>
                  <a:lnTo>
                    <a:pt x="737743" y="2521330"/>
                  </a:lnTo>
                  <a:lnTo>
                    <a:pt x="779144" y="2541016"/>
                  </a:lnTo>
                  <a:lnTo>
                    <a:pt x="821308" y="2559304"/>
                  </a:lnTo>
                  <a:lnTo>
                    <a:pt x="864234" y="2576194"/>
                  </a:lnTo>
                  <a:lnTo>
                    <a:pt x="907795" y="2591562"/>
                  </a:lnTo>
                  <a:lnTo>
                    <a:pt x="952119" y="2605531"/>
                  </a:lnTo>
                  <a:lnTo>
                    <a:pt x="997076" y="2617851"/>
                  </a:lnTo>
                  <a:lnTo>
                    <a:pt x="1042669" y="2628645"/>
                  </a:lnTo>
                  <a:lnTo>
                    <a:pt x="1088770" y="2637916"/>
                  </a:lnTo>
                  <a:lnTo>
                    <a:pt x="1135507" y="2645537"/>
                  </a:lnTo>
                  <a:lnTo>
                    <a:pt x="1182751" y="2651632"/>
                  </a:lnTo>
                  <a:lnTo>
                    <a:pt x="1230502" y="2655951"/>
                  </a:lnTo>
                  <a:lnTo>
                    <a:pt x="1278636" y="2658491"/>
                  </a:lnTo>
                  <a:lnTo>
                    <a:pt x="1327277" y="2659379"/>
                  </a:lnTo>
                  <a:lnTo>
                    <a:pt x="1376045" y="2658491"/>
                  </a:lnTo>
                  <a:lnTo>
                    <a:pt x="1424177" y="2655951"/>
                  </a:lnTo>
                  <a:lnTo>
                    <a:pt x="1471930" y="2651632"/>
                  </a:lnTo>
                  <a:lnTo>
                    <a:pt x="1519174" y="2645537"/>
                  </a:lnTo>
                  <a:lnTo>
                    <a:pt x="1565909" y="2637916"/>
                  </a:lnTo>
                  <a:lnTo>
                    <a:pt x="1612011" y="2628645"/>
                  </a:lnTo>
                  <a:lnTo>
                    <a:pt x="1657603" y="2617851"/>
                  </a:lnTo>
                  <a:lnTo>
                    <a:pt x="1702562" y="2605531"/>
                  </a:lnTo>
                  <a:lnTo>
                    <a:pt x="1746884" y="2591562"/>
                  </a:lnTo>
                  <a:lnTo>
                    <a:pt x="1790445" y="2576194"/>
                  </a:lnTo>
                  <a:lnTo>
                    <a:pt x="1833371" y="2559304"/>
                  </a:lnTo>
                  <a:lnTo>
                    <a:pt x="1875536" y="2541016"/>
                  </a:lnTo>
                  <a:lnTo>
                    <a:pt x="1916938" y="2521330"/>
                  </a:lnTo>
                  <a:lnTo>
                    <a:pt x="1957451" y="2500249"/>
                  </a:lnTo>
                  <a:lnTo>
                    <a:pt x="1997202" y="2477769"/>
                  </a:lnTo>
                  <a:lnTo>
                    <a:pt x="2036190" y="2454148"/>
                  </a:lnTo>
                  <a:lnTo>
                    <a:pt x="2074164" y="2429129"/>
                  </a:lnTo>
                  <a:lnTo>
                    <a:pt x="2111248" y="2402840"/>
                  </a:lnTo>
                  <a:lnTo>
                    <a:pt x="2147316" y="2375280"/>
                  </a:lnTo>
                  <a:lnTo>
                    <a:pt x="2182495" y="2346579"/>
                  </a:lnTo>
                  <a:lnTo>
                    <a:pt x="2216658" y="2316733"/>
                  </a:lnTo>
                  <a:lnTo>
                    <a:pt x="2249678" y="2285745"/>
                  </a:lnTo>
                  <a:lnTo>
                    <a:pt x="2281809" y="2253741"/>
                  </a:lnTo>
                  <a:lnTo>
                    <a:pt x="2312670" y="2220594"/>
                  </a:lnTo>
                  <a:lnTo>
                    <a:pt x="2342515" y="2186431"/>
                  </a:lnTo>
                  <a:lnTo>
                    <a:pt x="2371090" y="2151126"/>
                  </a:lnTo>
                  <a:lnTo>
                    <a:pt x="2398522" y="2114930"/>
                  </a:lnTo>
                  <a:lnTo>
                    <a:pt x="2424811" y="2077846"/>
                  </a:lnTo>
                  <a:lnTo>
                    <a:pt x="2449703" y="2039746"/>
                  </a:lnTo>
                  <a:lnTo>
                    <a:pt x="2473452" y="2000757"/>
                  </a:lnTo>
                  <a:lnTo>
                    <a:pt x="2495804" y="1961006"/>
                  </a:lnTo>
                  <a:lnTo>
                    <a:pt x="2516886" y="1920366"/>
                  </a:lnTo>
                  <a:lnTo>
                    <a:pt x="2536571" y="1878838"/>
                  </a:lnTo>
                  <a:lnTo>
                    <a:pt x="2554859" y="1836674"/>
                  </a:lnTo>
                  <a:lnTo>
                    <a:pt x="2571623" y="1793620"/>
                  </a:lnTo>
                  <a:lnTo>
                    <a:pt x="2586990" y="1749932"/>
                  </a:lnTo>
                  <a:lnTo>
                    <a:pt x="2600833" y="1705609"/>
                  </a:lnTo>
                  <a:lnTo>
                    <a:pt x="2613279" y="1660525"/>
                  </a:lnTo>
                  <a:lnTo>
                    <a:pt x="2624074" y="1614931"/>
                  </a:lnTo>
                  <a:lnTo>
                    <a:pt x="2633345" y="1568703"/>
                  </a:lnTo>
                  <a:lnTo>
                    <a:pt x="2640965" y="1521840"/>
                  </a:lnTo>
                  <a:lnTo>
                    <a:pt x="2646934" y="1474596"/>
                  </a:lnTo>
                  <a:lnTo>
                    <a:pt x="2651252" y="1426717"/>
                  </a:lnTo>
                  <a:lnTo>
                    <a:pt x="2653791" y="1378457"/>
                  </a:lnTo>
                  <a:lnTo>
                    <a:pt x="2654680" y="1329689"/>
                  </a:lnTo>
                  <a:lnTo>
                    <a:pt x="2653791" y="1280921"/>
                  </a:lnTo>
                  <a:lnTo>
                    <a:pt x="2651252" y="1232662"/>
                  </a:lnTo>
                  <a:lnTo>
                    <a:pt x="2646934" y="1184782"/>
                  </a:lnTo>
                  <a:lnTo>
                    <a:pt x="2640965" y="1137539"/>
                  </a:lnTo>
                  <a:lnTo>
                    <a:pt x="2633345" y="1090676"/>
                  </a:lnTo>
                  <a:lnTo>
                    <a:pt x="2624074" y="1044448"/>
                  </a:lnTo>
                  <a:lnTo>
                    <a:pt x="2613279" y="998854"/>
                  </a:lnTo>
                  <a:lnTo>
                    <a:pt x="2600833" y="953769"/>
                  </a:lnTo>
                  <a:lnTo>
                    <a:pt x="2586990" y="909446"/>
                  </a:lnTo>
                  <a:lnTo>
                    <a:pt x="2571623" y="865758"/>
                  </a:lnTo>
                  <a:lnTo>
                    <a:pt x="2554859" y="822705"/>
                  </a:lnTo>
                  <a:lnTo>
                    <a:pt x="2536571" y="780541"/>
                  </a:lnTo>
                  <a:lnTo>
                    <a:pt x="2516886" y="739013"/>
                  </a:lnTo>
                  <a:lnTo>
                    <a:pt x="2495804" y="698373"/>
                  </a:lnTo>
                  <a:lnTo>
                    <a:pt x="2473452" y="658621"/>
                  </a:lnTo>
                  <a:lnTo>
                    <a:pt x="2449703" y="619632"/>
                  </a:lnTo>
                  <a:lnTo>
                    <a:pt x="2424811" y="581532"/>
                  </a:lnTo>
                  <a:lnTo>
                    <a:pt x="2398522" y="544449"/>
                  </a:lnTo>
                  <a:lnTo>
                    <a:pt x="2371090" y="508253"/>
                  </a:lnTo>
                  <a:lnTo>
                    <a:pt x="2342515" y="472948"/>
                  </a:lnTo>
                  <a:lnTo>
                    <a:pt x="2312670" y="438784"/>
                  </a:lnTo>
                  <a:lnTo>
                    <a:pt x="2281809" y="405638"/>
                  </a:lnTo>
                  <a:lnTo>
                    <a:pt x="2249678" y="373633"/>
                  </a:lnTo>
                  <a:lnTo>
                    <a:pt x="2216658" y="342645"/>
                  </a:lnTo>
                  <a:lnTo>
                    <a:pt x="2182495" y="312800"/>
                  </a:lnTo>
                  <a:lnTo>
                    <a:pt x="2147316" y="284099"/>
                  </a:lnTo>
                  <a:lnTo>
                    <a:pt x="2111248" y="256539"/>
                  </a:lnTo>
                  <a:lnTo>
                    <a:pt x="2074164" y="230250"/>
                  </a:lnTo>
                  <a:lnTo>
                    <a:pt x="2036190" y="205231"/>
                  </a:lnTo>
                  <a:lnTo>
                    <a:pt x="1997202" y="181609"/>
                  </a:lnTo>
                  <a:lnTo>
                    <a:pt x="1957451" y="159130"/>
                  </a:lnTo>
                  <a:lnTo>
                    <a:pt x="1916938" y="138049"/>
                  </a:lnTo>
                  <a:lnTo>
                    <a:pt x="1875536" y="118363"/>
                  </a:lnTo>
                  <a:lnTo>
                    <a:pt x="1833371" y="100075"/>
                  </a:lnTo>
                  <a:lnTo>
                    <a:pt x="1790445" y="83184"/>
                  </a:lnTo>
                  <a:lnTo>
                    <a:pt x="1746884" y="67817"/>
                  </a:lnTo>
                  <a:lnTo>
                    <a:pt x="1702562" y="53848"/>
                  </a:lnTo>
                  <a:lnTo>
                    <a:pt x="1657603" y="41528"/>
                  </a:lnTo>
                  <a:lnTo>
                    <a:pt x="1612011" y="30733"/>
                  </a:lnTo>
                  <a:lnTo>
                    <a:pt x="1565909" y="21462"/>
                  </a:lnTo>
                  <a:lnTo>
                    <a:pt x="1519174" y="13842"/>
                  </a:lnTo>
                  <a:lnTo>
                    <a:pt x="1471930" y="7746"/>
                  </a:lnTo>
                  <a:lnTo>
                    <a:pt x="1424177" y="3428"/>
                  </a:lnTo>
                  <a:lnTo>
                    <a:pt x="1376045" y="888"/>
                  </a:lnTo>
                  <a:lnTo>
                    <a:pt x="1327277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6463" y="4317492"/>
              <a:ext cx="2068067" cy="2068067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4168140" y="1993392"/>
            <a:ext cx="5518150" cy="3178810"/>
            <a:chOff x="4168140" y="1993392"/>
            <a:chExt cx="5518150" cy="3178810"/>
          </a:xfrm>
        </p:grpSpPr>
        <p:sp>
          <p:nvSpPr>
            <p:cNvPr id="13" name="object 13"/>
            <p:cNvSpPr/>
            <p:nvPr/>
          </p:nvSpPr>
          <p:spPr>
            <a:xfrm>
              <a:off x="4199382" y="2649474"/>
              <a:ext cx="2312035" cy="2159635"/>
            </a:xfrm>
            <a:custGeom>
              <a:avLst/>
              <a:gdLst/>
              <a:ahLst/>
              <a:cxnLst/>
              <a:rect l="l" t="t" r="r" b="b"/>
              <a:pathLst>
                <a:path w="2312034" h="2159635">
                  <a:moveTo>
                    <a:pt x="0" y="2159380"/>
                  </a:moveTo>
                  <a:lnTo>
                    <a:pt x="649604" y="2159380"/>
                  </a:lnTo>
                  <a:lnTo>
                    <a:pt x="1183639" y="0"/>
                  </a:lnTo>
                  <a:lnTo>
                    <a:pt x="2311781" y="0"/>
                  </a:lnTo>
                </a:path>
              </a:pathLst>
            </a:custGeom>
            <a:ln w="10668">
              <a:solidFill>
                <a:srgbClr val="37415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168140" y="4777740"/>
              <a:ext cx="57785" cy="57785"/>
            </a:xfrm>
            <a:custGeom>
              <a:avLst/>
              <a:gdLst/>
              <a:ahLst/>
              <a:cxnLst/>
              <a:rect l="l" t="t" r="r" b="b"/>
              <a:pathLst>
                <a:path w="57785" h="57785">
                  <a:moveTo>
                    <a:pt x="28701" y="0"/>
                  </a:moveTo>
                  <a:lnTo>
                    <a:pt x="17525" y="2286"/>
                  </a:lnTo>
                  <a:lnTo>
                    <a:pt x="8382" y="8382"/>
                  </a:lnTo>
                  <a:lnTo>
                    <a:pt x="2286" y="17525"/>
                  </a:lnTo>
                  <a:lnTo>
                    <a:pt x="0" y="28701"/>
                  </a:lnTo>
                  <a:lnTo>
                    <a:pt x="2286" y="39877"/>
                  </a:lnTo>
                  <a:lnTo>
                    <a:pt x="8382" y="49022"/>
                  </a:lnTo>
                  <a:lnTo>
                    <a:pt x="17525" y="55118"/>
                  </a:lnTo>
                  <a:lnTo>
                    <a:pt x="28701" y="57404"/>
                  </a:lnTo>
                  <a:lnTo>
                    <a:pt x="39877" y="55118"/>
                  </a:lnTo>
                  <a:lnTo>
                    <a:pt x="49022" y="49022"/>
                  </a:lnTo>
                  <a:lnTo>
                    <a:pt x="55118" y="39877"/>
                  </a:lnTo>
                  <a:lnTo>
                    <a:pt x="57404" y="28701"/>
                  </a:lnTo>
                  <a:lnTo>
                    <a:pt x="55118" y="17525"/>
                  </a:lnTo>
                  <a:lnTo>
                    <a:pt x="49022" y="8382"/>
                  </a:lnTo>
                  <a:lnTo>
                    <a:pt x="39877" y="2286"/>
                  </a:lnTo>
                  <a:lnTo>
                    <a:pt x="28701" y="0"/>
                  </a:lnTo>
                  <a:close/>
                </a:path>
              </a:pathLst>
            </a:custGeom>
            <a:solidFill>
              <a:srgbClr val="3741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357878" y="4502658"/>
              <a:ext cx="4029710" cy="643255"/>
            </a:xfrm>
            <a:custGeom>
              <a:avLst/>
              <a:gdLst/>
              <a:ahLst/>
              <a:cxnLst/>
              <a:rect l="l" t="t" r="r" b="b"/>
              <a:pathLst>
                <a:path w="4029709" h="643254">
                  <a:moveTo>
                    <a:pt x="0" y="643001"/>
                  </a:moveTo>
                  <a:lnTo>
                    <a:pt x="896747" y="643001"/>
                  </a:lnTo>
                  <a:lnTo>
                    <a:pt x="1136523" y="0"/>
                  </a:lnTo>
                  <a:lnTo>
                    <a:pt x="4029455" y="0"/>
                  </a:lnTo>
                </a:path>
              </a:pathLst>
            </a:custGeom>
            <a:ln w="10668">
              <a:solidFill>
                <a:srgbClr val="37415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331208" y="5114544"/>
              <a:ext cx="54610" cy="57785"/>
            </a:xfrm>
            <a:custGeom>
              <a:avLst/>
              <a:gdLst/>
              <a:ahLst/>
              <a:cxnLst/>
              <a:rect l="l" t="t" r="r" b="b"/>
              <a:pathLst>
                <a:path w="54610" h="57785">
                  <a:moveTo>
                    <a:pt x="27304" y="0"/>
                  </a:moveTo>
                  <a:lnTo>
                    <a:pt x="16637" y="2285"/>
                  </a:lnTo>
                  <a:lnTo>
                    <a:pt x="8000" y="8381"/>
                  </a:lnTo>
                  <a:lnTo>
                    <a:pt x="2158" y="17525"/>
                  </a:lnTo>
                  <a:lnTo>
                    <a:pt x="0" y="28701"/>
                  </a:lnTo>
                  <a:lnTo>
                    <a:pt x="2158" y="39877"/>
                  </a:lnTo>
                  <a:lnTo>
                    <a:pt x="8000" y="49021"/>
                  </a:lnTo>
                  <a:lnTo>
                    <a:pt x="16637" y="55117"/>
                  </a:lnTo>
                  <a:lnTo>
                    <a:pt x="27304" y="57403"/>
                  </a:lnTo>
                  <a:lnTo>
                    <a:pt x="37845" y="55117"/>
                  </a:lnTo>
                  <a:lnTo>
                    <a:pt x="46481" y="49021"/>
                  </a:lnTo>
                  <a:lnTo>
                    <a:pt x="52324" y="39877"/>
                  </a:lnTo>
                  <a:lnTo>
                    <a:pt x="54482" y="28701"/>
                  </a:lnTo>
                  <a:lnTo>
                    <a:pt x="52324" y="17525"/>
                  </a:lnTo>
                  <a:lnTo>
                    <a:pt x="46481" y="8381"/>
                  </a:lnTo>
                  <a:lnTo>
                    <a:pt x="37845" y="2285"/>
                  </a:lnTo>
                  <a:lnTo>
                    <a:pt x="27304" y="0"/>
                  </a:lnTo>
                  <a:close/>
                </a:path>
              </a:pathLst>
            </a:custGeom>
            <a:solidFill>
              <a:srgbClr val="3741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272784" y="1993392"/>
              <a:ext cx="1301750" cy="1301750"/>
            </a:xfrm>
            <a:custGeom>
              <a:avLst/>
              <a:gdLst/>
              <a:ahLst/>
              <a:cxnLst/>
              <a:rect l="l" t="t" r="r" b="b"/>
              <a:pathLst>
                <a:path w="1301750" h="1301750">
                  <a:moveTo>
                    <a:pt x="650620" y="0"/>
                  </a:moveTo>
                  <a:lnTo>
                    <a:pt x="602107" y="1777"/>
                  </a:lnTo>
                  <a:lnTo>
                    <a:pt x="554482" y="7111"/>
                  </a:lnTo>
                  <a:lnTo>
                    <a:pt x="507999" y="15621"/>
                  </a:lnTo>
                  <a:lnTo>
                    <a:pt x="462661" y="27558"/>
                  </a:lnTo>
                  <a:lnTo>
                    <a:pt x="418845" y="42544"/>
                  </a:lnTo>
                  <a:lnTo>
                    <a:pt x="376300" y="60451"/>
                  </a:lnTo>
                  <a:lnTo>
                    <a:pt x="335534" y="81279"/>
                  </a:lnTo>
                  <a:lnTo>
                    <a:pt x="296290" y="104775"/>
                  </a:lnTo>
                  <a:lnTo>
                    <a:pt x="259080" y="130936"/>
                  </a:lnTo>
                  <a:lnTo>
                    <a:pt x="223774" y="159638"/>
                  </a:lnTo>
                  <a:lnTo>
                    <a:pt x="190500" y="190500"/>
                  </a:lnTo>
                  <a:lnTo>
                    <a:pt x="159638" y="223774"/>
                  </a:lnTo>
                  <a:lnTo>
                    <a:pt x="130937" y="259079"/>
                  </a:lnTo>
                  <a:lnTo>
                    <a:pt x="104775" y="296290"/>
                  </a:lnTo>
                  <a:lnTo>
                    <a:pt x="81279" y="335533"/>
                  </a:lnTo>
                  <a:lnTo>
                    <a:pt x="60451" y="376300"/>
                  </a:lnTo>
                  <a:lnTo>
                    <a:pt x="42544" y="418846"/>
                  </a:lnTo>
                  <a:lnTo>
                    <a:pt x="27558" y="462660"/>
                  </a:lnTo>
                  <a:lnTo>
                    <a:pt x="15620" y="508000"/>
                  </a:lnTo>
                  <a:lnTo>
                    <a:pt x="7112" y="554481"/>
                  </a:lnTo>
                  <a:lnTo>
                    <a:pt x="1777" y="602106"/>
                  </a:lnTo>
                  <a:lnTo>
                    <a:pt x="0" y="650621"/>
                  </a:lnTo>
                  <a:lnTo>
                    <a:pt x="1777" y="699134"/>
                  </a:lnTo>
                  <a:lnTo>
                    <a:pt x="7112" y="746759"/>
                  </a:lnTo>
                  <a:lnTo>
                    <a:pt x="15620" y="793241"/>
                  </a:lnTo>
                  <a:lnTo>
                    <a:pt x="27558" y="838580"/>
                  </a:lnTo>
                  <a:lnTo>
                    <a:pt x="42544" y="882396"/>
                  </a:lnTo>
                  <a:lnTo>
                    <a:pt x="60451" y="924940"/>
                  </a:lnTo>
                  <a:lnTo>
                    <a:pt x="81279" y="965707"/>
                  </a:lnTo>
                  <a:lnTo>
                    <a:pt x="104775" y="1004951"/>
                  </a:lnTo>
                  <a:lnTo>
                    <a:pt x="130937" y="1042161"/>
                  </a:lnTo>
                  <a:lnTo>
                    <a:pt x="159638" y="1077467"/>
                  </a:lnTo>
                  <a:lnTo>
                    <a:pt x="190500" y="1110741"/>
                  </a:lnTo>
                  <a:lnTo>
                    <a:pt x="223774" y="1141602"/>
                  </a:lnTo>
                  <a:lnTo>
                    <a:pt x="259080" y="1170304"/>
                  </a:lnTo>
                  <a:lnTo>
                    <a:pt x="296290" y="1196466"/>
                  </a:lnTo>
                  <a:lnTo>
                    <a:pt x="335534" y="1219961"/>
                  </a:lnTo>
                  <a:lnTo>
                    <a:pt x="376300" y="1240789"/>
                  </a:lnTo>
                  <a:lnTo>
                    <a:pt x="418845" y="1258697"/>
                  </a:lnTo>
                  <a:lnTo>
                    <a:pt x="462661" y="1273682"/>
                  </a:lnTo>
                  <a:lnTo>
                    <a:pt x="507999" y="1285621"/>
                  </a:lnTo>
                  <a:lnTo>
                    <a:pt x="554482" y="1294129"/>
                  </a:lnTo>
                  <a:lnTo>
                    <a:pt x="602107" y="1299463"/>
                  </a:lnTo>
                  <a:lnTo>
                    <a:pt x="650620" y="1301241"/>
                  </a:lnTo>
                  <a:lnTo>
                    <a:pt x="699135" y="1299463"/>
                  </a:lnTo>
                  <a:lnTo>
                    <a:pt x="746760" y="1294129"/>
                  </a:lnTo>
                  <a:lnTo>
                    <a:pt x="793241" y="1285621"/>
                  </a:lnTo>
                  <a:lnTo>
                    <a:pt x="838581" y="1273682"/>
                  </a:lnTo>
                  <a:lnTo>
                    <a:pt x="882395" y="1258697"/>
                  </a:lnTo>
                  <a:lnTo>
                    <a:pt x="924940" y="1240789"/>
                  </a:lnTo>
                  <a:lnTo>
                    <a:pt x="965708" y="1219961"/>
                  </a:lnTo>
                  <a:lnTo>
                    <a:pt x="1004950" y="1196466"/>
                  </a:lnTo>
                  <a:lnTo>
                    <a:pt x="1042162" y="1170304"/>
                  </a:lnTo>
                  <a:lnTo>
                    <a:pt x="1077467" y="1141602"/>
                  </a:lnTo>
                  <a:lnTo>
                    <a:pt x="1110741" y="1110741"/>
                  </a:lnTo>
                  <a:lnTo>
                    <a:pt x="1141602" y="1077467"/>
                  </a:lnTo>
                  <a:lnTo>
                    <a:pt x="1170305" y="1042161"/>
                  </a:lnTo>
                  <a:lnTo>
                    <a:pt x="1196466" y="1004951"/>
                  </a:lnTo>
                  <a:lnTo>
                    <a:pt x="1219962" y="965707"/>
                  </a:lnTo>
                  <a:lnTo>
                    <a:pt x="1240789" y="924940"/>
                  </a:lnTo>
                  <a:lnTo>
                    <a:pt x="1258696" y="882396"/>
                  </a:lnTo>
                  <a:lnTo>
                    <a:pt x="1273683" y="838580"/>
                  </a:lnTo>
                  <a:lnTo>
                    <a:pt x="1285620" y="793241"/>
                  </a:lnTo>
                  <a:lnTo>
                    <a:pt x="1294130" y="746759"/>
                  </a:lnTo>
                  <a:lnTo>
                    <a:pt x="1299464" y="699134"/>
                  </a:lnTo>
                  <a:lnTo>
                    <a:pt x="1301241" y="650621"/>
                  </a:lnTo>
                  <a:lnTo>
                    <a:pt x="1299464" y="602106"/>
                  </a:lnTo>
                  <a:lnTo>
                    <a:pt x="1294130" y="554481"/>
                  </a:lnTo>
                  <a:lnTo>
                    <a:pt x="1285620" y="508000"/>
                  </a:lnTo>
                  <a:lnTo>
                    <a:pt x="1273683" y="462660"/>
                  </a:lnTo>
                  <a:lnTo>
                    <a:pt x="1258696" y="418846"/>
                  </a:lnTo>
                  <a:lnTo>
                    <a:pt x="1240789" y="376300"/>
                  </a:lnTo>
                  <a:lnTo>
                    <a:pt x="1219962" y="335533"/>
                  </a:lnTo>
                  <a:lnTo>
                    <a:pt x="1196466" y="296290"/>
                  </a:lnTo>
                  <a:lnTo>
                    <a:pt x="1170305" y="259079"/>
                  </a:lnTo>
                  <a:lnTo>
                    <a:pt x="1141602" y="223774"/>
                  </a:lnTo>
                  <a:lnTo>
                    <a:pt x="1110741" y="190500"/>
                  </a:lnTo>
                  <a:lnTo>
                    <a:pt x="1077467" y="159638"/>
                  </a:lnTo>
                  <a:lnTo>
                    <a:pt x="1042162" y="130936"/>
                  </a:lnTo>
                  <a:lnTo>
                    <a:pt x="1004950" y="104775"/>
                  </a:lnTo>
                  <a:lnTo>
                    <a:pt x="965708" y="81279"/>
                  </a:lnTo>
                  <a:lnTo>
                    <a:pt x="924940" y="60451"/>
                  </a:lnTo>
                  <a:lnTo>
                    <a:pt x="882395" y="42544"/>
                  </a:lnTo>
                  <a:lnTo>
                    <a:pt x="838581" y="27558"/>
                  </a:lnTo>
                  <a:lnTo>
                    <a:pt x="793241" y="15621"/>
                  </a:lnTo>
                  <a:lnTo>
                    <a:pt x="746760" y="7111"/>
                  </a:lnTo>
                  <a:lnTo>
                    <a:pt x="699135" y="1777"/>
                  </a:lnTo>
                  <a:lnTo>
                    <a:pt x="650620" y="0"/>
                  </a:lnTo>
                  <a:close/>
                </a:path>
              </a:pathLst>
            </a:custGeom>
            <a:solidFill>
              <a:srgbClr val="0475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341364" y="2061972"/>
              <a:ext cx="1167130" cy="1167130"/>
            </a:xfrm>
            <a:custGeom>
              <a:avLst/>
              <a:gdLst/>
              <a:ahLst/>
              <a:cxnLst/>
              <a:rect l="l" t="t" r="r" b="b"/>
              <a:pathLst>
                <a:path w="1167129" h="1167130">
                  <a:moveTo>
                    <a:pt x="583438" y="0"/>
                  </a:moveTo>
                  <a:lnTo>
                    <a:pt x="535686" y="1904"/>
                  </a:lnTo>
                  <a:lnTo>
                    <a:pt x="488822" y="7620"/>
                  </a:lnTo>
                  <a:lnTo>
                    <a:pt x="443230" y="17018"/>
                  </a:lnTo>
                  <a:lnTo>
                    <a:pt x="399034" y="29718"/>
                  </a:lnTo>
                  <a:lnTo>
                    <a:pt x="356362" y="45847"/>
                  </a:lnTo>
                  <a:lnTo>
                    <a:pt x="315340" y="65150"/>
                  </a:lnTo>
                  <a:lnTo>
                    <a:pt x="276097" y="87375"/>
                  </a:lnTo>
                  <a:lnTo>
                    <a:pt x="238887" y="112649"/>
                  </a:lnTo>
                  <a:lnTo>
                    <a:pt x="203708" y="140461"/>
                  </a:lnTo>
                  <a:lnTo>
                    <a:pt x="170941" y="170942"/>
                  </a:lnTo>
                  <a:lnTo>
                    <a:pt x="140462" y="203834"/>
                  </a:lnTo>
                  <a:lnTo>
                    <a:pt x="112649" y="238886"/>
                  </a:lnTo>
                  <a:lnTo>
                    <a:pt x="87375" y="276098"/>
                  </a:lnTo>
                  <a:lnTo>
                    <a:pt x="65150" y="315341"/>
                  </a:lnTo>
                  <a:lnTo>
                    <a:pt x="45847" y="356361"/>
                  </a:lnTo>
                  <a:lnTo>
                    <a:pt x="29718" y="399033"/>
                  </a:lnTo>
                  <a:lnTo>
                    <a:pt x="16890" y="443356"/>
                  </a:lnTo>
                  <a:lnTo>
                    <a:pt x="7620" y="488823"/>
                  </a:lnTo>
                  <a:lnTo>
                    <a:pt x="1905" y="535685"/>
                  </a:lnTo>
                  <a:lnTo>
                    <a:pt x="0" y="583564"/>
                  </a:lnTo>
                  <a:lnTo>
                    <a:pt x="1905" y="631317"/>
                  </a:lnTo>
                  <a:lnTo>
                    <a:pt x="7620" y="678179"/>
                  </a:lnTo>
                  <a:lnTo>
                    <a:pt x="16890" y="723773"/>
                  </a:lnTo>
                  <a:lnTo>
                    <a:pt x="29718" y="767969"/>
                  </a:lnTo>
                  <a:lnTo>
                    <a:pt x="45847" y="810641"/>
                  </a:lnTo>
                  <a:lnTo>
                    <a:pt x="65150" y="851661"/>
                  </a:lnTo>
                  <a:lnTo>
                    <a:pt x="87375" y="890904"/>
                  </a:lnTo>
                  <a:lnTo>
                    <a:pt x="112649" y="928116"/>
                  </a:lnTo>
                  <a:lnTo>
                    <a:pt x="140462" y="963295"/>
                  </a:lnTo>
                  <a:lnTo>
                    <a:pt x="170941" y="996060"/>
                  </a:lnTo>
                  <a:lnTo>
                    <a:pt x="203708" y="1026541"/>
                  </a:lnTo>
                  <a:lnTo>
                    <a:pt x="238887" y="1054353"/>
                  </a:lnTo>
                  <a:lnTo>
                    <a:pt x="276097" y="1079627"/>
                  </a:lnTo>
                  <a:lnTo>
                    <a:pt x="315340" y="1101852"/>
                  </a:lnTo>
                  <a:lnTo>
                    <a:pt x="356362" y="1121155"/>
                  </a:lnTo>
                  <a:lnTo>
                    <a:pt x="399034" y="1137284"/>
                  </a:lnTo>
                  <a:lnTo>
                    <a:pt x="443230" y="1150111"/>
                  </a:lnTo>
                  <a:lnTo>
                    <a:pt x="488822" y="1159382"/>
                  </a:lnTo>
                  <a:lnTo>
                    <a:pt x="535686" y="1165098"/>
                  </a:lnTo>
                  <a:lnTo>
                    <a:pt x="583438" y="1167002"/>
                  </a:lnTo>
                  <a:lnTo>
                    <a:pt x="631316" y="1165098"/>
                  </a:lnTo>
                  <a:lnTo>
                    <a:pt x="678180" y="1159382"/>
                  </a:lnTo>
                  <a:lnTo>
                    <a:pt x="723645" y="1150111"/>
                  </a:lnTo>
                  <a:lnTo>
                    <a:pt x="767968" y="1137284"/>
                  </a:lnTo>
                  <a:lnTo>
                    <a:pt x="810640" y="1121155"/>
                  </a:lnTo>
                  <a:lnTo>
                    <a:pt x="851662" y="1101852"/>
                  </a:lnTo>
                  <a:lnTo>
                    <a:pt x="890905" y="1079627"/>
                  </a:lnTo>
                  <a:lnTo>
                    <a:pt x="928115" y="1054353"/>
                  </a:lnTo>
                  <a:lnTo>
                    <a:pt x="963167" y="1026541"/>
                  </a:lnTo>
                  <a:lnTo>
                    <a:pt x="996061" y="996060"/>
                  </a:lnTo>
                  <a:lnTo>
                    <a:pt x="1026540" y="963295"/>
                  </a:lnTo>
                  <a:lnTo>
                    <a:pt x="1054354" y="928116"/>
                  </a:lnTo>
                  <a:lnTo>
                    <a:pt x="1079627" y="890904"/>
                  </a:lnTo>
                  <a:lnTo>
                    <a:pt x="1101852" y="851661"/>
                  </a:lnTo>
                  <a:lnTo>
                    <a:pt x="1121156" y="810641"/>
                  </a:lnTo>
                  <a:lnTo>
                    <a:pt x="1137285" y="767969"/>
                  </a:lnTo>
                  <a:lnTo>
                    <a:pt x="1149985" y="723773"/>
                  </a:lnTo>
                  <a:lnTo>
                    <a:pt x="1159383" y="678179"/>
                  </a:lnTo>
                  <a:lnTo>
                    <a:pt x="1165097" y="631317"/>
                  </a:lnTo>
                  <a:lnTo>
                    <a:pt x="1167003" y="583564"/>
                  </a:lnTo>
                  <a:lnTo>
                    <a:pt x="1165097" y="535685"/>
                  </a:lnTo>
                  <a:lnTo>
                    <a:pt x="1159383" y="488823"/>
                  </a:lnTo>
                  <a:lnTo>
                    <a:pt x="1149985" y="443356"/>
                  </a:lnTo>
                  <a:lnTo>
                    <a:pt x="1137285" y="399033"/>
                  </a:lnTo>
                  <a:lnTo>
                    <a:pt x="1121156" y="356361"/>
                  </a:lnTo>
                  <a:lnTo>
                    <a:pt x="1101852" y="315341"/>
                  </a:lnTo>
                  <a:lnTo>
                    <a:pt x="1079627" y="276098"/>
                  </a:lnTo>
                  <a:lnTo>
                    <a:pt x="1054354" y="238886"/>
                  </a:lnTo>
                  <a:lnTo>
                    <a:pt x="1026540" y="203834"/>
                  </a:lnTo>
                  <a:lnTo>
                    <a:pt x="996061" y="170942"/>
                  </a:lnTo>
                  <a:lnTo>
                    <a:pt x="963167" y="140461"/>
                  </a:lnTo>
                  <a:lnTo>
                    <a:pt x="928115" y="112649"/>
                  </a:lnTo>
                  <a:lnTo>
                    <a:pt x="890905" y="87375"/>
                  </a:lnTo>
                  <a:lnTo>
                    <a:pt x="851662" y="65150"/>
                  </a:lnTo>
                  <a:lnTo>
                    <a:pt x="810640" y="45847"/>
                  </a:lnTo>
                  <a:lnTo>
                    <a:pt x="767968" y="29718"/>
                  </a:lnTo>
                  <a:lnTo>
                    <a:pt x="723645" y="17018"/>
                  </a:lnTo>
                  <a:lnTo>
                    <a:pt x="678180" y="7620"/>
                  </a:lnTo>
                  <a:lnTo>
                    <a:pt x="631316" y="1904"/>
                  </a:lnTo>
                  <a:lnTo>
                    <a:pt x="5834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403848" y="2119884"/>
              <a:ext cx="1042669" cy="1045210"/>
            </a:xfrm>
            <a:custGeom>
              <a:avLst/>
              <a:gdLst/>
              <a:ahLst/>
              <a:cxnLst/>
              <a:rect l="l" t="t" r="r" b="b"/>
              <a:pathLst>
                <a:path w="1042670" h="1045210">
                  <a:moveTo>
                    <a:pt x="0" y="522605"/>
                  </a:moveTo>
                  <a:lnTo>
                    <a:pt x="2159" y="474980"/>
                  </a:lnTo>
                  <a:lnTo>
                    <a:pt x="8381" y="428625"/>
                  </a:lnTo>
                  <a:lnTo>
                    <a:pt x="18668" y="383667"/>
                  </a:lnTo>
                  <a:lnTo>
                    <a:pt x="32638" y="340233"/>
                  </a:lnTo>
                  <a:lnTo>
                    <a:pt x="50164" y="298576"/>
                  </a:lnTo>
                  <a:lnTo>
                    <a:pt x="71119" y="258825"/>
                  </a:lnTo>
                  <a:lnTo>
                    <a:pt x="95376" y="221234"/>
                  </a:lnTo>
                  <a:lnTo>
                    <a:pt x="122554" y="185927"/>
                  </a:lnTo>
                  <a:lnTo>
                    <a:pt x="152653" y="153035"/>
                  </a:lnTo>
                  <a:lnTo>
                    <a:pt x="185293" y="122936"/>
                  </a:lnTo>
                  <a:lnTo>
                    <a:pt x="220599" y="95631"/>
                  </a:lnTo>
                  <a:lnTo>
                    <a:pt x="258063" y="71374"/>
                  </a:lnTo>
                  <a:lnTo>
                    <a:pt x="297687" y="50292"/>
                  </a:lnTo>
                  <a:lnTo>
                    <a:pt x="339217" y="32639"/>
                  </a:lnTo>
                  <a:lnTo>
                    <a:pt x="382524" y="18669"/>
                  </a:lnTo>
                  <a:lnTo>
                    <a:pt x="427354" y="8382"/>
                  </a:lnTo>
                  <a:lnTo>
                    <a:pt x="473582" y="2159"/>
                  </a:lnTo>
                  <a:lnTo>
                    <a:pt x="521080" y="0"/>
                  </a:lnTo>
                  <a:lnTo>
                    <a:pt x="568578" y="2159"/>
                  </a:lnTo>
                  <a:lnTo>
                    <a:pt x="614806" y="8382"/>
                  </a:lnTo>
                  <a:lnTo>
                    <a:pt x="659637" y="18669"/>
                  </a:lnTo>
                  <a:lnTo>
                    <a:pt x="702945" y="32639"/>
                  </a:lnTo>
                  <a:lnTo>
                    <a:pt x="744474" y="50292"/>
                  </a:lnTo>
                  <a:lnTo>
                    <a:pt x="784098" y="71374"/>
                  </a:lnTo>
                  <a:lnTo>
                    <a:pt x="821562" y="95631"/>
                  </a:lnTo>
                  <a:lnTo>
                    <a:pt x="856869" y="122936"/>
                  </a:lnTo>
                  <a:lnTo>
                    <a:pt x="889507" y="153035"/>
                  </a:lnTo>
                  <a:lnTo>
                    <a:pt x="919606" y="185927"/>
                  </a:lnTo>
                  <a:lnTo>
                    <a:pt x="946784" y="221234"/>
                  </a:lnTo>
                  <a:lnTo>
                    <a:pt x="971042" y="258825"/>
                  </a:lnTo>
                  <a:lnTo>
                    <a:pt x="991997" y="298576"/>
                  </a:lnTo>
                  <a:lnTo>
                    <a:pt x="1009523" y="340233"/>
                  </a:lnTo>
                  <a:lnTo>
                    <a:pt x="1023493" y="383667"/>
                  </a:lnTo>
                  <a:lnTo>
                    <a:pt x="1033779" y="428625"/>
                  </a:lnTo>
                  <a:lnTo>
                    <a:pt x="1040002" y="474980"/>
                  </a:lnTo>
                  <a:lnTo>
                    <a:pt x="1042161" y="522605"/>
                  </a:lnTo>
                  <a:lnTo>
                    <a:pt x="1040002" y="570102"/>
                  </a:lnTo>
                  <a:lnTo>
                    <a:pt x="1033779" y="616458"/>
                  </a:lnTo>
                  <a:lnTo>
                    <a:pt x="1023493" y="661416"/>
                  </a:lnTo>
                  <a:lnTo>
                    <a:pt x="1009523" y="704850"/>
                  </a:lnTo>
                  <a:lnTo>
                    <a:pt x="991997" y="746506"/>
                  </a:lnTo>
                  <a:lnTo>
                    <a:pt x="971042" y="786257"/>
                  </a:lnTo>
                  <a:lnTo>
                    <a:pt x="946784" y="823849"/>
                  </a:lnTo>
                  <a:lnTo>
                    <a:pt x="919606" y="859155"/>
                  </a:lnTo>
                  <a:lnTo>
                    <a:pt x="889507" y="892048"/>
                  </a:lnTo>
                  <a:lnTo>
                    <a:pt x="856869" y="922147"/>
                  </a:lnTo>
                  <a:lnTo>
                    <a:pt x="821562" y="949451"/>
                  </a:lnTo>
                  <a:lnTo>
                    <a:pt x="784098" y="973709"/>
                  </a:lnTo>
                  <a:lnTo>
                    <a:pt x="744474" y="994791"/>
                  </a:lnTo>
                  <a:lnTo>
                    <a:pt x="702945" y="1012444"/>
                  </a:lnTo>
                  <a:lnTo>
                    <a:pt x="659637" y="1026414"/>
                  </a:lnTo>
                  <a:lnTo>
                    <a:pt x="614806" y="1036701"/>
                  </a:lnTo>
                  <a:lnTo>
                    <a:pt x="568578" y="1042924"/>
                  </a:lnTo>
                  <a:lnTo>
                    <a:pt x="521080" y="1045083"/>
                  </a:lnTo>
                  <a:lnTo>
                    <a:pt x="473582" y="1042924"/>
                  </a:lnTo>
                  <a:lnTo>
                    <a:pt x="427354" y="1036701"/>
                  </a:lnTo>
                  <a:lnTo>
                    <a:pt x="382524" y="1026414"/>
                  </a:lnTo>
                  <a:lnTo>
                    <a:pt x="339217" y="1012444"/>
                  </a:lnTo>
                  <a:lnTo>
                    <a:pt x="297687" y="994791"/>
                  </a:lnTo>
                  <a:lnTo>
                    <a:pt x="258063" y="973709"/>
                  </a:lnTo>
                  <a:lnTo>
                    <a:pt x="220599" y="949451"/>
                  </a:lnTo>
                  <a:lnTo>
                    <a:pt x="185293" y="922147"/>
                  </a:lnTo>
                  <a:lnTo>
                    <a:pt x="152653" y="892048"/>
                  </a:lnTo>
                  <a:lnTo>
                    <a:pt x="122554" y="859155"/>
                  </a:lnTo>
                  <a:lnTo>
                    <a:pt x="95376" y="823849"/>
                  </a:lnTo>
                  <a:lnTo>
                    <a:pt x="71119" y="786257"/>
                  </a:lnTo>
                  <a:lnTo>
                    <a:pt x="50164" y="746506"/>
                  </a:lnTo>
                  <a:lnTo>
                    <a:pt x="32638" y="704850"/>
                  </a:lnTo>
                  <a:lnTo>
                    <a:pt x="18668" y="661416"/>
                  </a:lnTo>
                  <a:lnTo>
                    <a:pt x="8381" y="616458"/>
                  </a:lnTo>
                  <a:lnTo>
                    <a:pt x="2159" y="570102"/>
                  </a:lnTo>
                  <a:lnTo>
                    <a:pt x="0" y="522605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8386572" y="3848100"/>
              <a:ext cx="1299845" cy="1301750"/>
            </a:xfrm>
            <a:custGeom>
              <a:avLst/>
              <a:gdLst/>
              <a:ahLst/>
              <a:cxnLst/>
              <a:rect l="l" t="t" r="r" b="b"/>
              <a:pathLst>
                <a:path w="1299845" h="1301750">
                  <a:moveTo>
                    <a:pt x="649731" y="0"/>
                  </a:moveTo>
                  <a:lnTo>
                    <a:pt x="601218" y="1777"/>
                  </a:lnTo>
                  <a:lnTo>
                    <a:pt x="553720" y="7112"/>
                  </a:lnTo>
                  <a:lnTo>
                    <a:pt x="507237" y="15621"/>
                  </a:lnTo>
                  <a:lnTo>
                    <a:pt x="462025" y="27559"/>
                  </a:lnTo>
                  <a:lnTo>
                    <a:pt x="418210" y="42545"/>
                  </a:lnTo>
                  <a:lnTo>
                    <a:pt x="375793" y="60451"/>
                  </a:lnTo>
                  <a:lnTo>
                    <a:pt x="335025" y="81279"/>
                  </a:lnTo>
                  <a:lnTo>
                    <a:pt x="295909" y="104775"/>
                  </a:lnTo>
                  <a:lnTo>
                    <a:pt x="258699" y="130937"/>
                  </a:lnTo>
                  <a:lnTo>
                    <a:pt x="223393" y="159638"/>
                  </a:lnTo>
                  <a:lnTo>
                    <a:pt x="190246" y="190500"/>
                  </a:lnTo>
                  <a:lnTo>
                    <a:pt x="159384" y="223774"/>
                  </a:lnTo>
                  <a:lnTo>
                    <a:pt x="130809" y="259079"/>
                  </a:lnTo>
                  <a:lnTo>
                    <a:pt x="104648" y="296290"/>
                  </a:lnTo>
                  <a:lnTo>
                    <a:pt x="81152" y="335534"/>
                  </a:lnTo>
                  <a:lnTo>
                    <a:pt x="60325" y="376300"/>
                  </a:lnTo>
                  <a:lnTo>
                    <a:pt x="42418" y="418846"/>
                  </a:lnTo>
                  <a:lnTo>
                    <a:pt x="27558" y="462661"/>
                  </a:lnTo>
                  <a:lnTo>
                    <a:pt x="15621" y="508000"/>
                  </a:lnTo>
                  <a:lnTo>
                    <a:pt x="6984" y="554482"/>
                  </a:lnTo>
                  <a:lnTo>
                    <a:pt x="1777" y="602107"/>
                  </a:lnTo>
                  <a:lnTo>
                    <a:pt x="0" y="650621"/>
                  </a:lnTo>
                  <a:lnTo>
                    <a:pt x="1777" y="699135"/>
                  </a:lnTo>
                  <a:lnTo>
                    <a:pt x="6984" y="746760"/>
                  </a:lnTo>
                  <a:lnTo>
                    <a:pt x="15621" y="793241"/>
                  </a:lnTo>
                  <a:lnTo>
                    <a:pt x="27558" y="838580"/>
                  </a:lnTo>
                  <a:lnTo>
                    <a:pt x="42418" y="882396"/>
                  </a:lnTo>
                  <a:lnTo>
                    <a:pt x="60325" y="924940"/>
                  </a:lnTo>
                  <a:lnTo>
                    <a:pt x="81152" y="965708"/>
                  </a:lnTo>
                  <a:lnTo>
                    <a:pt x="104648" y="1004951"/>
                  </a:lnTo>
                  <a:lnTo>
                    <a:pt x="130809" y="1042162"/>
                  </a:lnTo>
                  <a:lnTo>
                    <a:pt x="159384" y="1077467"/>
                  </a:lnTo>
                  <a:lnTo>
                    <a:pt x="190246" y="1110741"/>
                  </a:lnTo>
                  <a:lnTo>
                    <a:pt x="223393" y="1141602"/>
                  </a:lnTo>
                  <a:lnTo>
                    <a:pt x="258699" y="1170304"/>
                  </a:lnTo>
                  <a:lnTo>
                    <a:pt x="295909" y="1196466"/>
                  </a:lnTo>
                  <a:lnTo>
                    <a:pt x="335025" y="1219962"/>
                  </a:lnTo>
                  <a:lnTo>
                    <a:pt x="375793" y="1240789"/>
                  </a:lnTo>
                  <a:lnTo>
                    <a:pt x="418210" y="1258697"/>
                  </a:lnTo>
                  <a:lnTo>
                    <a:pt x="462025" y="1273683"/>
                  </a:lnTo>
                  <a:lnTo>
                    <a:pt x="507237" y="1285621"/>
                  </a:lnTo>
                  <a:lnTo>
                    <a:pt x="553720" y="1294129"/>
                  </a:lnTo>
                  <a:lnTo>
                    <a:pt x="601218" y="1299464"/>
                  </a:lnTo>
                  <a:lnTo>
                    <a:pt x="649731" y="1301241"/>
                  </a:lnTo>
                  <a:lnTo>
                    <a:pt x="698246" y="1299464"/>
                  </a:lnTo>
                  <a:lnTo>
                    <a:pt x="745744" y="1294129"/>
                  </a:lnTo>
                  <a:lnTo>
                    <a:pt x="792226" y="1285621"/>
                  </a:lnTo>
                  <a:lnTo>
                    <a:pt x="837437" y="1273683"/>
                  </a:lnTo>
                  <a:lnTo>
                    <a:pt x="881252" y="1258697"/>
                  </a:lnTo>
                  <a:lnTo>
                    <a:pt x="923671" y="1240789"/>
                  </a:lnTo>
                  <a:lnTo>
                    <a:pt x="964437" y="1219962"/>
                  </a:lnTo>
                  <a:lnTo>
                    <a:pt x="1003553" y="1196466"/>
                  </a:lnTo>
                  <a:lnTo>
                    <a:pt x="1040764" y="1170304"/>
                  </a:lnTo>
                  <a:lnTo>
                    <a:pt x="1076071" y="1141602"/>
                  </a:lnTo>
                  <a:lnTo>
                    <a:pt x="1109218" y="1110741"/>
                  </a:lnTo>
                  <a:lnTo>
                    <a:pt x="1140078" y="1077467"/>
                  </a:lnTo>
                  <a:lnTo>
                    <a:pt x="1168653" y="1042162"/>
                  </a:lnTo>
                  <a:lnTo>
                    <a:pt x="1194816" y="1004951"/>
                  </a:lnTo>
                  <a:lnTo>
                    <a:pt x="1218310" y="965708"/>
                  </a:lnTo>
                  <a:lnTo>
                    <a:pt x="1239138" y="924940"/>
                  </a:lnTo>
                  <a:lnTo>
                    <a:pt x="1257046" y="882396"/>
                  </a:lnTo>
                  <a:lnTo>
                    <a:pt x="1271904" y="838580"/>
                  </a:lnTo>
                  <a:lnTo>
                    <a:pt x="1283843" y="793241"/>
                  </a:lnTo>
                  <a:lnTo>
                    <a:pt x="1292478" y="746760"/>
                  </a:lnTo>
                  <a:lnTo>
                    <a:pt x="1297685" y="699135"/>
                  </a:lnTo>
                  <a:lnTo>
                    <a:pt x="1299463" y="650621"/>
                  </a:lnTo>
                  <a:lnTo>
                    <a:pt x="1297685" y="602107"/>
                  </a:lnTo>
                  <a:lnTo>
                    <a:pt x="1292478" y="554482"/>
                  </a:lnTo>
                  <a:lnTo>
                    <a:pt x="1283843" y="508000"/>
                  </a:lnTo>
                  <a:lnTo>
                    <a:pt x="1271904" y="462661"/>
                  </a:lnTo>
                  <a:lnTo>
                    <a:pt x="1257046" y="418846"/>
                  </a:lnTo>
                  <a:lnTo>
                    <a:pt x="1239138" y="376300"/>
                  </a:lnTo>
                  <a:lnTo>
                    <a:pt x="1218310" y="335534"/>
                  </a:lnTo>
                  <a:lnTo>
                    <a:pt x="1194816" y="296290"/>
                  </a:lnTo>
                  <a:lnTo>
                    <a:pt x="1168653" y="259079"/>
                  </a:lnTo>
                  <a:lnTo>
                    <a:pt x="1140078" y="223774"/>
                  </a:lnTo>
                  <a:lnTo>
                    <a:pt x="1109218" y="190500"/>
                  </a:lnTo>
                  <a:lnTo>
                    <a:pt x="1076071" y="159638"/>
                  </a:lnTo>
                  <a:lnTo>
                    <a:pt x="1040764" y="130937"/>
                  </a:lnTo>
                  <a:lnTo>
                    <a:pt x="1003553" y="104775"/>
                  </a:lnTo>
                  <a:lnTo>
                    <a:pt x="964437" y="81279"/>
                  </a:lnTo>
                  <a:lnTo>
                    <a:pt x="923671" y="60451"/>
                  </a:lnTo>
                  <a:lnTo>
                    <a:pt x="881252" y="42545"/>
                  </a:lnTo>
                  <a:lnTo>
                    <a:pt x="837437" y="27559"/>
                  </a:lnTo>
                  <a:lnTo>
                    <a:pt x="792226" y="15621"/>
                  </a:lnTo>
                  <a:lnTo>
                    <a:pt x="745744" y="7112"/>
                  </a:lnTo>
                  <a:lnTo>
                    <a:pt x="698246" y="1777"/>
                  </a:lnTo>
                  <a:lnTo>
                    <a:pt x="649731" y="0"/>
                  </a:lnTo>
                  <a:close/>
                </a:path>
              </a:pathLst>
            </a:custGeom>
            <a:solidFill>
              <a:srgbClr val="F793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8453628" y="3916680"/>
              <a:ext cx="1167130" cy="1167130"/>
            </a:xfrm>
            <a:custGeom>
              <a:avLst/>
              <a:gdLst/>
              <a:ahLst/>
              <a:cxnLst/>
              <a:rect l="l" t="t" r="r" b="b"/>
              <a:pathLst>
                <a:path w="1167129" h="1167129">
                  <a:moveTo>
                    <a:pt x="583438" y="0"/>
                  </a:moveTo>
                  <a:lnTo>
                    <a:pt x="535686" y="1905"/>
                  </a:lnTo>
                  <a:lnTo>
                    <a:pt x="488823" y="7620"/>
                  </a:lnTo>
                  <a:lnTo>
                    <a:pt x="443229" y="17018"/>
                  </a:lnTo>
                  <a:lnTo>
                    <a:pt x="399033" y="29718"/>
                  </a:lnTo>
                  <a:lnTo>
                    <a:pt x="356362" y="45847"/>
                  </a:lnTo>
                  <a:lnTo>
                    <a:pt x="315341" y="65150"/>
                  </a:lnTo>
                  <a:lnTo>
                    <a:pt x="276098" y="87375"/>
                  </a:lnTo>
                  <a:lnTo>
                    <a:pt x="238887" y="112649"/>
                  </a:lnTo>
                  <a:lnTo>
                    <a:pt x="203707" y="140462"/>
                  </a:lnTo>
                  <a:lnTo>
                    <a:pt x="170942" y="170942"/>
                  </a:lnTo>
                  <a:lnTo>
                    <a:pt x="140462" y="203835"/>
                  </a:lnTo>
                  <a:lnTo>
                    <a:pt x="112649" y="238887"/>
                  </a:lnTo>
                  <a:lnTo>
                    <a:pt x="87375" y="276098"/>
                  </a:lnTo>
                  <a:lnTo>
                    <a:pt x="65150" y="315341"/>
                  </a:lnTo>
                  <a:lnTo>
                    <a:pt x="45847" y="356362"/>
                  </a:lnTo>
                  <a:lnTo>
                    <a:pt x="29718" y="399034"/>
                  </a:lnTo>
                  <a:lnTo>
                    <a:pt x="16891" y="443357"/>
                  </a:lnTo>
                  <a:lnTo>
                    <a:pt x="7620" y="488823"/>
                  </a:lnTo>
                  <a:lnTo>
                    <a:pt x="1904" y="535686"/>
                  </a:lnTo>
                  <a:lnTo>
                    <a:pt x="0" y="583438"/>
                  </a:lnTo>
                  <a:lnTo>
                    <a:pt x="1904" y="631317"/>
                  </a:lnTo>
                  <a:lnTo>
                    <a:pt x="7620" y="678180"/>
                  </a:lnTo>
                  <a:lnTo>
                    <a:pt x="16891" y="723773"/>
                  </a:lnTo>
                  <a:lnTo>
                    <a:pt x="29718" y="767969"/>
                  </a:lnTo>
                  <a:lnTo>
                    <a:pt x="45847" y="810641"/>
                  </a:lnTo>
                  <a:lnTo>
                    <a:pt x="65150" y="851662"/>
                  </a:lnTo>
                  <a:lnTo>
                    <a:pt x="87375" y="890905"/>
                  </a:lnTo>
                  <a:lnTo>
                    <a:pt x="112649" y="928116"/>
                  </a:lnTo>
                  <a:lnTo>
                    <a:pt x="140462" y="963295"/>
                  </a:lnTo>
                  <a:lnTo>
                    <a:pt x="170942" y="996061"/>
                  </a:lnTo>
                  <a:lnTo>
                    <a:pt x="203707" y="1026541"/>
                  </a:lnTo>
                  <a:lnTo>
                    <a:pt x="238887" y="1054354"/>
                  </a:lnTo>
                  <a:lnTo>
                    <a:pt x="276098" y="1079627"/>
                  </a:lnTo>
                  <a:lnTo>
                    <a:pt x="315341" y="1101852"/>
                  </a:lnTo>
                  <a:lnTo>
                    <a:pt x="356362" y="1121156"/>
                  </a:lnTo>
                  <a:lnTo>
                    <a:pt x="399033" y="1137285"/>
                  </a:lnTo>
                  <a:lnTo>
                    <a:pt x="443229" y="1150112"/>
                  </a:lnTo>
                  <a:lnTo>
                    <a:pt x="488823" y="1159383"/>
                  </a:lnTo>
                  <a:lnTo>
                    <a:pt x="535686" y="1165098"/>
                  </a:lnTo>
                  <a:lnTo>
                    <a:pt x="583438" y="1167003"/>
                  </a:lnTo>
                  <a:lnTo>
                    <a:pt x="631317" y="1165098"/>
                  </a:lnTo>
                  <a:lnTo>
                    <a:pt x="678179" y="1159383"/>
                  </a:lnTo>
                  <a:lnTo>
                    <a:pt x="723646" y="1150112"/>
                  </a:lnTo>
                  <a:lnTo>
                    <a:pt x="767969" y="1137285"/>
                  </a:lnTo>
                  <a:lnTo>
                    <a:pt x="810641" y="1121156"/>
                  </a:lnTo>
                  <a:lnTo>
                    <a:pt x="851662" y="1101852"/>
                  </a:lnTo>
                  <a:lnTo>
                    <a:pt x="890904" y="1079627"/>
                  </a:lnTo>
                  <a:lnTo>
                    <a:pt x="928116" y="1054354"/>
                  </a:lnTo>
                  <a:lnTo>
                    <a:pt x="963168" y="1026541"/>
                  </a:lnTo>
                  <a:lnTo>
                    <a:pt x="996061" y="996061"/>
                  </a:lnTo>
                  <a:lnTo>
                    <a:pt x="1026541" y="963295"/>
                  </a:lnTo>
                  <a:lnTo>
                    <a:pt x="1054353" y="928116"/>
                  </a:lnTo>
                  <a:lnTo>
                    <a:pt x="1079627" y="890905"/>
                  </a:lnTo>
                  <a:lnTo>
                    <a:pt x="1101852" y="851662"/>
                  </a:lnTo>
                  <a:lnTo>
                    <a:pt x="1121155" y="810641"/>
                  </a:lnTo>
                  <a:lnTo>
                    <a:pt x="1137285" y="767969"/>
                  </a:lnTo>
                  <a:lnTo>
                    <a:pt x="1149985" y="723773"/>
                  </a:lnTo>
                  <a:lnTo>
                    <a:pt x="1159382" y="678180"/>
                  </a:lnTo>
                  <a:lnTo>
                    <a:pt x="1165098" y="631317"/>
                  </a:lnTo>
                  <a:lnTo>
                    <a:pt x="1167002" y="583438"/>
                  </a:lnTo>
                  <a:lnTo>
                    <a:pt x="1165098" y="535686"/>
                  </a:lnTo>
                  <a:lnTo>
                    <a:pt x="1159382" y="488823"/>
                  </a:lnTo>
                  <a:lnTo>
                    <a:pt x="1149985" y="443357"/>
                  </a:lnTo>
                  <a:lnTo>
                    <a:pt x="1137285" y="399034"/>
                  </a:lnTo>
                  <a:lnTo>
                    <a:pt x="1121155" y="356362"/>
                  </a:lnTo>
                  <a:lnTo>
                    <a:pt x="1101852" y="315341"/>
                  </a:lnTo>
                  <a:lnTo>
                    <a:pt x="1079627" y="276098"/>
                  </a:lnTo>
                  <a:lnTo>
                    <a:pt x="1054353" y="238887"/>
                  </a:lnTo>
                  <a:lnTo>
                    <a:pt x="1026541" y="203835"/>
                  </a:lnTo>
                  <a:lnTo>
                    <a:pt x="996061" y="170942"/>
                  </a:lnTo>
                  <a:lnTo>
                    <a:pt x="963168" y="140462"/>
                  </a:lnTo>
                  <a:lnTo>
                    <a:pt x="928116" y="112649"/>
                  </a:lnTo>
                  <a:lnTo>
                    <a:pt x="890904" y="87375"/>
                  </a:lnTo>
                  <a:lnTo>
                    <a:pt x="851662" y="65150"/>
                  </a:lnTo>
                  <a:lnTo>
                    <a:pt x="810641" y="45847"/>
                  </a:lnTo>
                  <a:lnTo>
                    <a:pt x="767969" y="29718"/>
                  </a:lnTo>
                  <a:lnTo>
                    <a:pt x="723646" y="17018"/>
                  </a:lnTo>
                  <a:lnTo>
                    <a:pt x="678179" y="7620"/>
                  </a:lnTo>
                  <a:lnTo>
                    <a:pt x="631317" y="1905"/>
                  </a:lnTo>
                  <a:lnTo>
                    <a:pt x="5834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038344" y="3151632"/>
              <a:ext cx="307975" cy="307975"/>
            </a:xfrm>
            <a:custGeom>
              <a:avLst/>
              <a:gdLst/>
              <a:ahLst/>
              <a:cxnLst/>
              <a:rect l="l" t="t" r="r" b="b"/>
              <a:pathLst>
                <a:path w="307975" h="307975">
                  <a:moveTo>
                    <a:pt x="0" y="153924"/>
                  </a:moveTo>
                  <a:lnTo>
                    <a:pt x="7873" y="105283"/>
                  </a:lnTo>
                  <a:lnTo>
                    <a:pt x="29717" y="62992"/>
                  </a:lnTo>
                  <a:lnTo>
                    <a:pt x="62991" y="29718"/>
                  </a:lnTo>
                  <a:lnTo>
                    <a:pt x="105282" y="7874"/>
                  </a:lnTo>
                  <a:lnTo>
                    <a:pt x="153796" y="0"/>
                  </a:lnTo>
                  <a:lnTo>
                    <a:pt x="202437" y="7874"/>
                  </a:lnTo>
                  <a:lnTo>
                    <a:pt x="244728" y="29718"/>
                  </a:lnTo>
                  <a:lnTo>
                    <a:pt x="278002" y="62992"/>
                  </a:lnTo>
                  <a:lnTo>
                    <a:pt x="299846" y="105283"/>
                  </a:lnTo>
                  <a:lnTo>
                    <a:pt x="307720" y="153924"/>
                  </a:lnTo>
                  <a:lnTo>
                    <a:pt x="299846" y="202438"/>
                  </a:lnTo>
                  <a:lnTo>
                    <a:pt x="278002" y="244728"/>
                  </a:lnTo>
                  <a:lnTo>
                    <a:pt x="244728" y="278002"/>
                  </a:lnTo>
                  <a:lnTo>
                    <a:pt x="202437" y="299847"/>
                  </a:lnTo>
                  <a:lnTo>
                    <a:pt x="153796" y="307721"/>
                  </a:lnTo>
                  <a:lnTo>
                    <a:pt x="105282" y="299847"/>
                  </a:lnTo>
                  <a:lnTo>
                    <a:pt x="62991" y="278002"/>
                  </a:lnTo>
                  <a:lnTo>
                    <a:pt x="29717" y="244728"/>
                  </a:lnTo>
                  <a:lnTo>
                    <a:pt x="7873" y="202438"/>
                  </a:lnTo>
                  <a:lnTo>
                    <a:pt x="0" y="153924"/>
                  </a:lnTo>
                  <a:close/>
                </a:path>
              </a:pathLst>
            </a:custGeom>
            <a:ln w="9144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00828" y="3236976"/>
              <a:ext cx="153924" cy="13563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579364" y="4341876"/>
              <a:ext cx="309245" cy="309245"/>
            </a:xfrm>
            <a:custGeom>
              <a:avLst/>
              <a:gdLst/>
              <a:ahLst/>
              <a:cxnLst/>
              <a:rect l="l" t="t" r="r" b="b"/>
              <a:pathLst>
                <a:path w="309245" h="309245">
                  <a:moveTo>
                    <a:pt x="154432" y="0"/>
                  </a:moveTo>
                  <a:lnTo>
                    <a:pt x="105663" y="7874"/>
                  </a:lnTo>
                  <a:lnTo>
                    <a:pt x="63246" y="29845"/>
                  </a:lnTo>
                  <a:lnTo>
                    <a:pt x="29845" y="63246"/>
                  </a:lnTo>
                  <a:lnTo>
                    <a:pt x="7874" y="105663"/>
                  </a:lnTo>
                  <a:lnTo>
                    <a:pt x="0" y="154432"/>
                  </a:lnTo>
                  <a:lnTo>
                    <a:pt x="7874" y="203200"/>
                  </a:lnTo>
                  <a:lnTo>
                    <a:pt x="29845" y="245618"/>
                  </a:lnTo>
                  <a:lnTo>
                    <a:pt x="63246" y="279019"/>
                  </a:lnTo>
                  <a:lnTo>
                    <a:pt x="105663" y="300989"/>
                  </a:lnTo>
                  <a:lnTo>
                    <a:pt x="154432" y="308863"/>
                  </a:lnTo>
                  <a:lnTo>
                    <a:pt x="203200" y="300989"/>
                  </a:lnTo>
                  <a:lnTo>
                    <a:pt x="245618" y="279019"/>
                  </a:lnTo>
                  <a:lnTo>
                    <a:pt x="279019" y="245618"/>
                  </a:lnTo>
                  <a:lnTo>
                    <a:pt x="300989" y="203200"/>
                  </a:lnTo>
                  <a:lnTo>
                    <a:pt x="308863" y="154432"/>
                  </a:lnTo>
                  <a:lnTo>
                    <a:pt x="300989" y="105663"/>
                  </a:lnTo>
                  <a:lnTo>
                    <a:pt x="279019" y="63246"/>
                  </a:lnTo>
                  <a:lnTo>
                    <a:pt x="245618" y="29845"/>
                  </a:lnTo>
                  <a:lnTo>
                    <a:pt x="203200" y="7874"/>
                  </a:lnTo>
                  <a:lnTo>
                    <a:pt x="1544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579364" y="4341876"/>
              <a:ext cx="309245" cy="309245"/>
            </a:xfrm>
            <a:custGeom>
              <a:avLst/>
              <a:gdLst/>
              <a:ahLst/>
              <a:cxnLst/>
              <a:rect l="l" t="t" r="r" b="b"/>
              <a:pathLst>
                <a:path w="309245" h="309245">
                  <a:moveTo>
                    <a:pt x="0" y="154432"/>
                  </a:moveTo>
                  <a:lnTo>
                    <a:pt x="7874" y="105663"/>
                  </a:lnTo>
                  <a:lnTo>
                    <a:pt x="29845" y="63246"/>
                  </a:lnTo>
                  <a:lnTo>
                    <a:pt x="63246" y="29845"/>
                  </a:lnTo>
                  <a:lnTo>
                    <a:pt x="105663" y="7874"/>
                  </a:lnTo>
                  <a:lnTo>
                    <a:pt x="154432" y="0"/>
                  </a:lnTo>
                  <a:lnTo>
                    <a:pt x="203200" y="7874"/>
                  </a:lnTo>
                  <a:lnTo>
                    <a:pt x="245618" y="29845"/>
                  </a:lnTo>
                  <a:lnTo>
                    <a:pt x="279019" y="63246"/>
                  </a:lnTo>
                  <a:lnTo>
                    <a:pt x="300989" y="105663"/>
                  </a:lnTo>
                  <a:lnTo>
                    <a:pt x="308863" y="154432"/>
                  </a:lnTo>
                  <a:lnTo>
                    <a:pt x="300989" y="203200"/>
                  </a:lnTo>
                  <a:lnTo>
                    <a:pt x="279019" y="245618"/>
                  </a:lnTo>
                  <a:lnTo>
                    <a:pt x="245618" y="279019"/>
                  </a:lnTo>
                  <a:lnTo>
                    <a:pt x="203200" y="300989"/>
                  </a:lnTo>
                  <a:lnTo>
                    <a:pt x="154432" y="308863"/>
                  </a:lnTo>
                  <a:lnTo>
                    <a:pt x="105663" y="300989"/>
                  </a:lnTo>
                  <a:lnTo>
                    <a:pt x="63246" y="279019"/>
                  </a:lnTo>
                  <a:lnTo>
                    <a:pt x="29845" y="245618"/>
                  </a:lnTo>
                  <a:lnTo>
                    <a:pt x="7874" y="203200"/>
                  </a:lnTo>
                  <a:lnTo>
                    <a:pt x="0" y="154432"/>
                  </a:lnTo>
                  <a:close/>
                </a:path>
              </a:pathLst>
            </a:custGeom>
            <a:ln w="9144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579364" y="4341876"/>
              <a:ext cx="309245" cy="309245"/>
            </a:xfrm>
            <a:custGeom>
              <a:avLst/>
              <a:gdLst/>
              <a:ahLst/>
              <a:cxnLst/>
              <a:rect l="l" t="t" r="r" b="b"/>
              <a:pathLst>
                <a:path w="309245" h="309245">
                  <a:moveTo>
                    <a:pt x="154432" y="0"/>
                  </a:moveTo>
                  <a:lnTo>
                    <a:pt x="105663" y="7874"/>
                  </a:lnTo>
                  <a:lnTo>
                    <a:pt x="63246" y="29845"/>
                  </a:lnTo>
                  <a:lnTo>
                    <a:pt x="29845" y="63246"/>
                  </a:lnTo>
                  <a:lnTo>
                    <a:pt x="7874" y="105663"/>
                  </a:lnTo>
                  <a:lnTo>
                    <a:pt x="0" y="154432"/>
                  </a:lnTo>
                  <a:lnTo>
                    <a:pt x="7874" y="203200"/>
                  </a:lnTo>
                  <a:lnTo>
                    <a:pt x="29845" y="245618"/>
                  </a:lnTo>
                  <a:lnTo>
                    <a:pt x="63246" y="279019"/>
                  </a:lnTo>
                  <a:lnTo>
                    <a:pt x="105663" y="300989"/>
                  </a:lnTo>
                  <a:lnTo>
                    <a:pt x="154432" y="308863"/>
                  </a:lnTo>
                  <a:lnTo>
                    <a:pt x="203200" y="300989"/>
                  </a:lnTo>
                  <a:lnTo>
                    <a:pt x="245618" y="279019"/>
                  </a:lnTo>
                  <a:lnTo>
                    <a:pt x="279019" y="245618"/>
                  </a:lnTo>
                  <a:lnTo>
                    <a:pt x="300989" y="203200"/>
                  </a:lnTo>
                  <a:lnTo>
                    <a:pt x="308863" y="154432"/>
                  </a:lnTo>
                  <a:lnTo>
                    <a:pt x="300989" y="105663"/>
                  </a:lnTo>
                  <a:lnTo>
                    <a:pt x="279019" y="63246"/>
                  </a:lnTo>
                  <a:lnTo>
                    <a:pt x="245618" y="29845"/>
                  </a:lnTo>
                  <a:lnTo>
                    <a:pt x="203200" y="7874"/>
                  </a:lnTo>
                  <a:lnTo>
                    <a:pt x="1544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579364" y="4341876"/>
              <a:ext cx="309245" cy="309245"/>
            </a:xfrm>
            <a:custGeom>
              <a:avLst/>
              <a:gdLst/>
              <a:ahLst/>
              <a:cxnLst/>
              <a:rect l="l" t="t" r="r" b="b"/>
              <a:pathLst>
                <a:path w="309245" h="309245">
                  <a:moveTo>
                    <a:pt x="0" y="154432"/>
                  </a:moveTo>
                  <a:lnTo>
                    <a:pt x="7874" y="105663"/>
                  </a:lnTo>
                  <a:lnTo>
                    <a:pt x="29845" y="63246"/>
                  </a:lnTo>
                  <a:lnTo>
                    <a:pt x="63246" y="29845"/>
                  </a:lnTo>
                  <a:lnTo>
                    <a:pt x="105663" y="7874"/>
                  </a:lnTo>
                  <a:lnTo>
                    <a:pt x="154432" y="0"/>
                  </a:lnTo>
                  <a:lnTo>
                    <a:pt x="203200" y="7874"/>
                  </a:lnTo>
                  <a:lnTo>
                    <a:pt x="245618" y="29845"/>
                  </a:lnTo>
                  <a:lnTo>
                    <a:pt x="279019" y="63246"/>
                  </a:lnTo>
                  <a:lnTo>
                    <a:pt x="300989" y="105663"/>
                  </a:lnTo>
                  <a:lnTo>
                    <a:pt x="308863" y="154432"/>
                  </a:lnTo>
                  <a:lnTo>
                    <a:pt x="300989" y="203200"/>
                  </a:lnTo>
                  <a:lnTo>
                    <a:pt x="279019" y="245618"/>
                  </a:lnTo>
                  <a:lnTo>
                    <a:pt x="245618" y="279019"/>
                  </a:lnTo>
                  <a:lnTo>
                    <a:pt x="203200" y="300989"/>
                  </a:lnTo>
                  <a:lnTo>
                    <a:pt x="154432" y="308863"/>
                  </a:lnTo>
                  <a:lnTo>
                    <a:pt x="105663" y="300989"/>
                  </a:lnTo>
                  <a:lnTo>
                    <a:pt x="63246" y="279019"/>
                  </a:lnTo>
                  <a:lnTo>
                    <a:pt x="29845" y="245618"/>
                  </a:lnTo>
                  <a:lnTo>
                    <a:pt x="7874" y="203200"/>
                  </a:lnTo>
                  <a:lnTo>
                    <a:pt x="0" y="154432"/>
                  </a:lnTo>
                  <a:close/>
                </a:path>
              </a:pathLst>
            </a:custGeom>
            <a:ln w="9144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38800" y="4428744"/>
              <a:ext cx="184403" cy="13563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65392" y="2191512"/>
              <a:ext cx="723900" cy="7239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18804" y="4175760"/>
              <a:ext cx="751331" cy="751332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4168140" y="5457444"/>
            <a:ext cx="5519420" cy="3909060"/>
            <a:chOff x="4168140" y="5457444"/>
            <a:chExt cx="5519420" cy="3909060"/>
          </a:xfrm>
        </p:grpSpPr>
        <p:sp>
          <p:nvSpPr>
            <p:cNvPr id="32" name="object 32"/>
            <p:cNvSpPr/>
            <p:nvPr/>
          </p:nvSpPr>
          <p:spPr>
            <a:xfrm>
              <a:off x="4199382" y="5816346"/>
              <a:ext cx="4189729" cy="2887980"/>
            </a:xfrm>
            <a:custGeom>
              <a:avLst/>
              <a:gdLst/>
              <a:ahLst/>
              <a:cxnLst/>
              <a:rect l="l" t="t" r="r" b="b"/>
              <a:pathLst>
                <a:path w="4189729" h="2887979">
                  <a:moveTo>
                    <a:pt x="0" y="0"/>
                  </a:moveTo>
                  <a:lnTo>
                    <a:pt x="618997" y="0"/>
                  </a:lnTo>
                  <a:lnTo>
                    <a:pt x="1242314" y="2887979"/>
                  </a:lnTo>
                  <a:lnTo>
                    <a:pt x="4189221" y="2887979"/>
                  </a:lnTo>
                </a:path>
              </a:pathLst>
            </a:custGeom>
            <a:ln w="10668">
              <a:solidFill>
                <a:srgbClr val="37415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168140" y="5788152"/>
              <a:ext cx="57785" cy="54610"/>
            </a:xfrm>
            <a:custGeom>
              <a:avLst/>
              <a:gdLst/>
              <a:ahLst/>
              <a:cxnLst/>
              <a:rect l="l" t="t" r="r" b="b"/>
              <a:pathLst>
                <a:path w="57785" h="54610">
                  <a:moveTo>
                    <a:pt x="28701" y="0"/>
                  </a:moveTo>
                  <a:lnTo>
                    <a:pt x="17525" y="2159"/>
                  </a:lnTo>
                  <a:lnTo>
                    <a:pt x="8382" y="8000"/>
                  </a:lnTo>
                  <a:lnTo>
                    <a:pt x="2286" y="16637"/>
                  </a:lnTo>
                  <a:lnTo>
                    <a:pt x="0" y="27305"/>
                  </a:lnTo>
                  <a:lnTo>
                    <a:pt x="2286" y="37846"/>
                  </a:lnTo>
                  <a:lnTo>
                    <a:pt x="8382" y="46482"/>
                  </a:lnTo>
                  <a:lnTo>
                    <a:pt x="17525" y="52324"/>
                  </a:lnTo>
                  <a:lnTo>
                    <a:pt x="28701" y="54483"/>
                  </a:lnTo>
                  <a:lnTo>
                    <a:pt x="39877" y="52324"/>
                  </a:lnTo>
                  <a:lnTo>
                    <a:pt x="49022" y="46482"/>
                  </a:lnTo>
                  <a:lnTo>
                    <a:pt x="55118" y="37846"/>
                  </a:lnTo>
                  <a:lnTo>
                    <a:pt x="57404" y="27305"/>
                  </a:lnTo>
                  <a:lnTo>
                    <a:pt x="55118" y="16637"/>
                  </a:lnTo>
                  <a:lnTo>
                    <a:pt x="49022" y="8000"/>
                  </a:lnTo>
                  <a:lnTo>
                    <a:pt x="39877" y="2159"/>
                  </a:lnTo>
                  <a:lnTo>
                    <a:pt x="28701" y="0"/>
                  </a:lnTo>
                  <a:close/>
                </a:path>
              </a:pathLst>
            </a:custGeom>
            <a:solidFill>
              <a:srgbClr val="3741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357878" y="5487162"/>
              <a:ext cx="2141220" cy="1630680"/>
            </a:xfrm>
            <a:custGeom>
              <a:avLst/>
              <a:gdLst/>
              <a:ahLst/>
              <a:cxnLst/>
              <a:rect l="l" t="t" r="r" b="b"/>
              <a:pathLst>
                <a:path w="2141220" h="1630679">
                  <a:moveTo>
                    <a:pt x="0" y="0"/>
                  </a:moveTo>
                  <a:lnTo>
                    <a:pt x="896747" y="0"/>
                  </a:lnTo>
                  <a:lnTo>
                    <a:pt x="1169289" y="1630680"/>
                  </a:lnTo>
                  <a:lnTo>
                    <a:pt x="2141220" y="1630680"/>
                  </a:lnTo>
                </a:path>
              </a:pathLst>
            </a:custGeom>
            <a:ln w="10668">
              <a:solidFill>
                <a:srgbClr val="37415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4331208" y="5457444"/>
              <a:ext cx="54610" cy="54610"/>
            </a:xfrm>
            <a:custGeom>
              <a:avLst/>
              <a:gdLst/>
              <a:ahLst/>
              <a:cxnLst/>
              <a:rect l="l" t="t" r="r" b="b"/>
              <a:pathLst>
                <a:path w="54610" h="54610">
                  <a:moveTo>
                    <a:pt x="27304" y="0"/>
                  </a:moveTo>
                  <a:lnTo>
                    <a:pt x="16637" y="2158"/>
                  </a:lnTo>
                  <a:lnTo>
                    <a:pt x="8000" y="8000"/>
                  </a:lnTo>
                  <a:lnTo>
                    <a:pt x="2158" y="16636"/>
                  </a:lnTo>
                  <a:lnTo>
                    <a:pt x="0" y="27177"/>
                  </a:lnTo>
                  <a:lnTo>
                    <a:pt x="2158" y="37845"/>
                  </a:lnTo>
                  <a:lnTo>
                    <a:pt x="8000" y="46481"/>
                  </a:lnTo>
                  <a:lnTo>
                    <a:pt x="16637" y="52323"/>
                  </a:lnTo>
                  <a:lnTo>
                    <a:pt x="27304" y="54482"/>
                  </a:lnTo>
                  <a:lnTo>
                    <a:pt x="37845" y="52323"/>
                  </a:lnTo>
                  <a:lnTo>
                    <a:pt x="46481" y="46481"/>
                  </a:lnTo>
                  <a:lnTo>
                    <a:pt x="52324" y="37845"/>
                  </a:lnTo>
                  <a:lnTo>
                    <a:pt x="54482" y="27177"/>
                  </a:lnTo>
                  <a:lnTo>
                    <a:pt x="52324" y="16636"/>
                  </a:lnTo>
                  <a:lnTo>
                    <a:pt x="46481" y="8000"/>
                  </a:lnTo>
                  <a:lnTo>
                    <a:pt x="37845" y="2158"/>
                  </a:lnTo>
                  <a:lnTo>
                    <a:pt x="27304" y="0"/>
                  </a:lnTo>
                  <a:close/>
                </a:path>
              </a:pathLst>
            </a:custGeom>
            <a:solidFill>
              <a:srgbClr val="3741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272784" y="6330696"/>
              <a:ext cx="1304290" cy="1304290"/>
            </a:xfrm>
            <a:custGeom>
              <a:avLst/>
              <a:gdLst/>
              <a:ahLst/>
              <a:cxnLst/>
              <a:rect l="l" t="t" r="r" b="b"/>
              <a:pathLst>
                <a:path w="1304290" h="1304290">
                  <a:moveTo>
                    <a:pt x="652017" y="0"/>
                  </a:moveTo>
                  <a:lnTo>
                    <a:pt x="603376" y="1777"/>
                  </a:lnTo>
                  <a:lnTo>
                    <a:pt x="555751" y="7112"/>
                  </a:lnTo>
                  <a:lnTo>
                    <a:pt x="509142" y="15748"/>
                  </a:lnTo>
                  <a:lnTo>
                    <a:pt x="463676" y="27558"/>
                  </a:lnTo>
                  <a:lnTo>
                    <a:pt x="419735" y="42544"/>
                  </a:lnTo>
                  <a:lnTo>
                    <a:pt x="377189" y="60578"/>
                  </a:lnTo>
                  <a:lnTo>
                    <a:pt x="336168" y="81406"/>
                  </a:lnTo>
                  <a:lnTo>
                    <a:pt x="296925" y="105028"/>
                  </a:lnTo>
                  <a:lnTo>
                    <a:pt x="259587" y="131190"/>
                  </a:lnTo>
                  <a:lnTo>
                    <a:pt x="224281" y="159892"/>
                  </a:lnTo>
                  <a:lnTo>
                    <a:pt x="191007" y="191007"/>
                  </a:lnTo>
                  <a:lnTo>
                    <a:pt x="159892" y="224281"/>
                  </a:lnTo>
                  <a:lnTo>
                    <a:pt x="131190" y="259587"/>
                  </a:lnTo>
                  <a:lnTo>
                    <a:pt x="105028" y="296925"/>
                  </a:lnTo>
                  <a:lnTo>
                    <a:pt x="81406" y="336168"/>
                  </a:lnTo>
                  <a:lnTo>
                    <a:pt x="60578" y="377189"/>
                  </a:lnTo>
                  <a:lnTo>
                    <a:pt x="42544" y="419734"/>
                  </a:lnTo>
                  <a:lnTo>
                    <a:pt x="27558" y="463676"/>
                  </a:lnTo>
                  <a:lnTo>
                    <a:pt x="15748" y="509142"/>
                  </a:lnTo>
                  <a:lnTo>
                    <a:pt x="7112" y="555751"/>
                  </a:lnTo>
                  <a:lnTo>
                    <a:pt x="1777" y="603376"/>
                  </a:lnTo>
                  <a:lnTo>
                    <a:pt x="0" y="652017"/>
                  </a:lnTo>
                  <a:lnTo>
                    <a:pt x="1777" y="700786"/>
                  </a:lnTo>
                  <a:lnTo>
                    <a:pt x="7112" y="748410"/>
                  </a:lnTo>
                  <a:lnTo>
                    <a:pt x="15748" y="795019"/>
                  </a:lnTo>
                  <a:lnTo>
                    <a:pt x="27558" y="840485"/>
                  </a:lnTo>
                  <a:lnTo>
                    <a:pt x="42544" y="884427"/>
                  </a:lnTo>
                  <a:lnTo>
                    <a:pt x="60578" y="926972"/>
                  </a:lnTo>
                  <a:lnTo>
                    <a:pt x="81406" y="967993"/>
                  </a:lnTo>
                  <a:lnTo>
                    <a:pt x="105028" y="1007109"/>
                  </a:lnTo>
                  <a:lnTo>
                    <a:pt x="131190" y="1044574"/>
                  </a:lnTo>
                  <a:lnTo>
                    <a:pt x="159892" y="1079880"/>
                  </a:lnTo>
                  <a:lnTo>
                    <a:pt x="191007" y="1113154"/>
                  </a:lnTo>
                  <a:lnTo>
                    <a:pt x="224281" y="1144270"/>
                  </a:lnTo>
                  <a:lnTo>
                    <a:pt x="259587" y="1172971"/>
                  </a:lnTo>
                  <a:lnTo>
                    <a:pt x="296925" y="1199133"/>
                  </a:lnTo>
                  <a:lnTo>
                    <a:pt x="336168" y="1222755"/>
                  </a:lnTo>
                  <a:lnTo>
                    <a:pt x="377189" y="1243583"/>
                  </a:lnTo>
                  <a:lnTo>
                    <a:pt x="419735" y="1261617"/>
                  </a:lnTo>
                  <a:lnTo>
                    <a:pt x="463676" y="1276603"/>
                  </a:lnTo>
                  <a:lnTo>
                    <a:pt x="509142" y="1288414"/>
                  </a:lnTo>
                  <a:lnTo>
                    <a:pt x="555751" y="1297051"/>
                  </a:lnTo>
                  <a:lnTo>
                    <a:pt x="603376" y="1302384"/>
                  </a:lnTo>
                  <a:lnTo>
                    <a:pt x="652017" y="1304162"/>
                  </a:lnTo>
                  <a:lnTo>
                    <a:pt x="700786" y="1302384"/>
                  </a:lnTo>
                  <a:lnTo>
                    <a:pt x="748411" y="1297051"/>
                  </a:lnTo>
                  <a:lnTo>
                    <a:pt x="795019" y="1288414"/>
                  </a:lnTo>
                  <a:lnTo>
                    <a:pt x="840486" y="1276603"/>
                  </a:lnTo>
                  <a:lnTo>
                    <a:pt x="884427" y="1261617"/>
                  </a:lnTo>
                  <a:lnTo>
                    <a:pt x="926972" y="1243583"/>
                  </a:lnTo>
                  <a:lnTo>
                    <a:pt x="967993" y="1222755"/>
                  </a:lnTo>
                  <a:lnTo>
                    <a:pt x="1007110" y="1199133"/>
                  </a:lnTo>
                  <a:lnTo>
                    <a:pt x="1044574" y="1172971"/>
                  </a:lnTo>
                  <a:lnTo>
                    <a:pt x="1079881" y="1144270"/>
                  </a:lnTo>
                  <a:lnTo>
                    <a:pt x="1113155" y="1113154"/>
                  </a:lnTo>
                  <a:lnTo>
                    <a:pt x="1144269" y="1079880"/>
                  </a:lnTo>
                  <a:lnTo>
                    <a:pt x="1172971" y="1044574"/>
                  </a:lnTo>
                  <a:lnTo>
                    <a:pt x="1199134" y="1007109"/>
                  </a:lnTo>
                  <a:lnTo>
                    <a:pt x="1222756" y="967993"/>
                  </a:lnTo>
                  <a:lnTo>
                    <a:pt x="1243584" y="926972"/>
                  </a:lnTo>
                  <a:lnTo>
                    <a:pt x="1261617" y="884427"/>
                  </a:lnTo>
                  <a:lnTo>
                    <a:pt x="1276604" y="840485"/>
                  </a:lnTo>
                  <a:lnTo>
                    <a:pt x="1288414" y="795019"/>
                  </a:lnTo>
                  <a:lnTo>
                    <a:pt x="1297050" y="748410"/>
                  </a:lnTo>
                  <a:lnTo>
                    <a:pt x="1302385" y="700786"/>
                  </a:lnTo>
                  <a:lnTo>
                    <a:pt x="1304163" y="652017"/>
                  </a:lnTo>
                  <a:lnTo>
                    <a:pt x="1302385" y="603376"/>
                  </a:lnTo>
                  <a:lnTo>
                    <a:pt x="1297050" y="555751"/>
                  </a:lnTo>
                  <a:lnTo>
                    <a:pt x="1288414" y="509142"/>
                  </a:lnTo>
                  <a:lnTo>
                    <a:pt x="1276604" y="463676"/>
                  </a:lnTo>
                  <a:lnTo>
                    <a:pt x="1261617" y="419734"/>
                  </a:lnTo>
                  <a:lnTo>
                    <a:pt x="1243584" y="377189"/>
                  </a:lnTo>
                  <a:lnTo>
                    <a:pt x="1222756" y="336168"/>
                  </a:lnTo>
                  <a:lnTo>
                    <a:pt x="1199134" y="296925"/>
                  </a:lnTo>
                  <a:lnTo>
                    <a:pt x="1172971" y="259587"/>
                  </a:lnTo>
                  <a:lnTo>
                    <a:pt x="1144269" y="224281"/>
                  </a:lnTo>
                  <a:lnTo>
                    <a:pt x="1113155" y="191007"/>
                  </a:lnTo>
                  <a:lnTo>
                    <a:pt x="1079881" y="159892"/>
                  </a:lnTo>
                  <a:lnTo>
                    <a:pt x="1044574" y="131190"/>
                  </a:lnTo>
                  <a:lnTo>
                    <a:pt x="1007110" y="105028"/>
                  </a:lnTo>
                  <a:lnTo>
                    <a:pt x="967993" y="81406"/>
                  </a:lnTo>
                  <a:lnTo>
                    <a:pt x="926972" y="60578"/>
                  </a:lnTo>
                  <a:lnTo>
                    <a:pt x="884427" y="42544"/>
                  </a:lnTo>
                  <a:lnTo>
                    <a:pt x="840486" y="27558"/>
                  </a:lnTo>
                  <a:lnTo>
                    <a:pt x="795019" y="15748"/>
                  </a:lnTo>
                  <a:lnTo>
                    <a:pt x="748411" y="7112"/>
                  </a:lnTo>
                  <a:lnTo>
                    <a:pt x="700786" y="1777"/>
                  </a:lnTo>
                  <a:lnTo>
                    <a:pt x="652017" y="0"/>
                  </a:lnTo>
                  <a:close/>
                </a:path>
              </a:pathLst>
            </a:custGeom>
            <a:solidFill>
              <a:srgbClr val="00BD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341364" y="6399276"/>
              <a:ext cx="1167130" cy="1167130"/>
            </a:xfrm>
            <a:custGeom>
              <a:avLst/>
              <a:gdLst/>
              <a:ahLst/>
              <a:cxnLst/>
              <a:rect l="l" t="t" r="r" b="b"/>
              <a:pathLst>
                <a:path w="1167129" h="1167129">
                  <a:moveTo>
                    <a:pt x="583438" y="0"/>
                  </a:moveTo>
                  <a:lnTo>
                    <a:pt x="535686" y="1904"/>
                  </a:lnTo>
                  <a:lnTo>
                    <a:pt x="488822" y="7620"/>
                  </a:lnTo>
                  <a:lnTo>
                    <a:pt x="443230" y="17018"/>
                  </a:lnTo>
                  <a:lnTo>
                    <a:pt x="399034" y="29718"/>
                  </a:lnTo>
                  <a:lnTo>
                    <a:pt x="356362" y="45847"/>
                  </a:lnTo>
                  <a:lnTo>
                    <a:pt x="315340" y="65150"/>
                  </a:lnTo>
                  <a:lnTo>
                    <a:pt x="276097" y="87375"/>
                  </a:lnTo>
                  <a:lnTo>
                    <a:pt x="238887" y="112649"/>
                  </a:lnTo>
                  <a:lnTo>
                    <a:pt x="203708" y="140462"/>
                  </a:lnTo>
                  <a:lnTo>
                    <a:pt x="170941" y="170941"/>
                  </a:lnTo>
                  <a:lnTo>
                    <a:pt x="140462" y="203835"/>
                  </a:lnTo>
                  <a:lnTo>
                    <a:pt x="112649" y="238887"/>
                  </a:lnTo>
                  <a:lnTo>
                    <a:pt x="87375" y="276098"/>
                  </a:lnTo>
                  <a:lnTo>
                    <a:pt x="65150" y="315340"/>
                  </a:lnTo>
                  <a:lnTo>
                    <a:pt x="45847" y="356362"/>
                  </a:lnTo>
                  <a:lnTo>
                    <a:pt x="29718" y="399034"/>
                  </a:lnTo>
                  <a:lnTo>
                    <a:pt x="16890" y="443357"/>
                  </a:lnTo>
                  <a:lnTo>
                    <a:pt x="7620" y="488823"/>
                  </a:lnTo>
                  <a:lnTo>
                    <a:pt x="1905" y="535686"/>
                  </a:lnTo>
                  <a:lnTo>
                    <a:pt x="0" y="583438"/>
                  </a:lnTo>
                  <a:lnTo>
                    <a:pt x="1905" y="631316"/>
                  </a:lnTo>
                  <a:lnTo>
                    <a:pt x="7620" y="678180"/>
                  </a:lnTo>
                  <a:lnTo>
                    <a:pt x="16890" y="723773"/>
                  </a:lnTo>
                  <a:lnTo>
                    <a:pt x="29718" y="767969"/>
                  </a:lnTo>
                  <a:lnTo>
                    <a:pt x="45847" y="810641"/>
                  </a:lnTo>
                  <a:lnTo>
                    <a:pt x="65150" y="851662"/>
                  </a:lnTo>
                  <a:lnTo>
                    <a:pt x="87375" y="890905"/>
                  </a:lnTo>
                  <a:lnTo>
                    <a:pt x="112649" y="928116"/>
                  </a:lnTo>
                  <a:lnTo>
                    <a:pt x="140462" y="963294"/>
                  </a:lnTo>
                  <a:lnTo>
                    <a:pt x="170941" y="996061"/>
                  </a:lnTo>
                  <a:lnTo>
                    <a:pt x="203708" y="1026541"/>
                  </a:lnTo>
                  <a:lnTo>
                    <a:pt x="238887" y="1054354"/>
                  </a:lnTo>
                  <a:lnTo>
                    <a:pt x="276097" y="1079627"/>
                  </a:lnTo>
                  <a:lnTo>
                    <a:pt x="315340" y="1101852"/>
                  </a:lnTo>
                  <a:lnTo>
                    <a:pt x="356362" y="1121156"/>
                  </a:lnTo>
                  <a:lnTo>
                    <a:pt x="399034" y="1137285"/>
                  </a:lnTo>
                  <a:lnTo>
                    <a:pt x="443230" y="1150112"/>
                  </a:lnTo>
                  <a:lnTo>
                    <a:pt x="488822" y="1159383"/>
                  </a:lnTo>
                  <a:lnTo>
                    <a:pt x="535686" y="1165098"/>
                  </a:lnTo>
                  <a:lnTo>
                    <a:pt x="583438" y="1167003"/>
                  </a:lnTo>
                  <a:lnTo>
                    <a:pt x="631316" y="1165098"/>
                  </a:lnTo>
                  <a:lnTo>
                    <a:pt x="678180" y="1159383"/>
                  </a:lnTo>
                  <a:lnTo>
                    <a:pt x="723645" y="1150112"/>
                  </a:lnTo>
                  <a:lnTo>
                    <a:pt x="767968" y="1137285"/>
                  </a:lnTo>
                  <a:lnTo>
                    <a:pt x="810640" y="1121156"/>
                  </a:lnTo>
                  <a:lnTo>
                    <a:pt x="851662" y="1101852"/>
                  </a:lnTo>
                  <a:lnTo>
                    <a:pt x="890905" y="1079627"/>
                  </a:lnTo>
                  <a:lnTo>
                    <a:pt x="928115" y="1054354"/>
                  </a:lnTo>
                  <a:lnTo>
                    <a:pt x="963167" y="1026541"/>
                  </a:lnTo>
                  <a:lnTo>
                    <a:pt x="996061" y="996061"/>
                  </a:lnTo>
                  <a:lnTo>
                    <a:pt x="1026540" y="963294"/>
                  </a:lnTo>
                  <a:lnTo>
                    <a:pt x="1054354" y="928116"/>
                  </a:lnTo>
                  <a:lnTo>
                    <a:pt x="1079627" y="890905"/>
                  </a:lnTo>
                  <a:lnTo>
                    <a:pt x="1101852" y="851662"/>
                  </a:lnTo>
                  <a:lnTo>
                    <a:pt x="1121156" y="810641"/>
                  </a:lnTo>
                  <a:lnTo>
                    <a:pt x="1137285" y="767969"/>
                  </a:lnTo>
                  <a:lnTo>
                    <a:pt x="1149985" y="723773"/>
                  </a:lnTo>
                  <a:lnTo>
                    <a:pt x="1159383" y="678180"/>
                  </a:lnTo>
                  <a:lnTo>
                    <a:pt x="1165097" y="631316"/>
                  </a:lnTo>
                  <a:lnTo>
                    <a:pt x="1167003" y="583438"/>
                  </a:lnTo>
                  <a:lnTo>
                    <a:pt x="1165097" y="535686"/>
                  </a:lnTo>
                  <a:lnTo>
                    <a:pt x="1159383" y="488823"/>
                  </a:lnTo>
                  <a:lnTo>
                    <a:pt x="1149985" y="443357"/>
                  </a:lnTo>
                  <a:lnTo>
                    <a:pt x="1137285" y="399034"/>
                  </a:lnTo>
                  <a:lnTo>
                    <a:pt x="1121156" y="356362"/>
                  </a:lnTo>
                  <a:lnTo>
                    <a:pt x="1101852" y="315340"/>
                  </a:lnTo>
                  <a:lnTo>
                    <a:pt x="1079627" y="276098"/>
                  </a:lnTo>
                  <a:lnTo>
                    <a:pt x="1054354" y="238887"/>
                  </a:lnTo>
                  <a:lnTo>
                    <a:pt x="1026540" y="203835"/>
                  </a:lnTo>
                  <a:lnTo>
                    <a:pt x="996061" y="170941"/>
                  </a:lnTo>
                  <a:lnTo>
                    <a:pt x="963167" y="140462"/>
                  </a:lnTo>
                  <a:lnTo>
                    <a:pt x="928115" y="112649"/>
                  </a:lnTo>
                  <a:lnTo>
                    <a:pt x="890905" y="87375"/>
                  </a:lnTo>
                  <a:lnTo>
                    <a:pt x="851662" y="65150"/>
                  </a:lnTo>
                  <a:lnTo>
                    <a:pt x="810640" y="45847"/>
                  </a:lnTo>
                  <a:lnTo>
                    <a:pt x="767968" y="29718"/>
                  </a:lnTo>
                  <a:lnTo>
                    <a:pt x="723645" y="17018"/>
                  </a:lnTo>
                  <a:lnTo>
                    <a:pt x="678180" y="7620"/>
                  </a:lnTo>
                  <a:lnTo>
                    <a:pt x="631316" y="1904"/>
                  </a:lnTo>
                  <a:lnTo>
                    <a:pt x="5834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8388096" y="8061960"/>
              <a:ext cx="1299845" cy="1304290"/>
            </a:xfrm>
            <a:custGeom>
              <a:avLst/>
              <a:gdLst/>
              <a:ahLst/>
              <a:cxnLst/>
              <a:rect l="l" t="t" r="r" b="b"/>
              <a:pathLst>
                <a:path w="1299845" h="1304290">
                  <a:moveTo>
                    <a:pt x="649731" y="0"/>
                  </a:moveTo>
                  <a:lnTo>
                    <a:pt x="601218" y="1778"/>
                  </a:lnTo>
                  <a:lnTo>
                    <a:pt x="553720" y="7112"/>
                  </a:lnTo>
                  <a:lnTo>
                    <a:pt x="507237" y="15748"/>
                  </a:lnTo>
                  <a:lnTo>
                    <a:pt x="462025" y="27559"/>
                  </a:lnTo>
                  <a:lnTo>
                    <a:pt x="418210" y="42545"/>
                  </a:lnTo>
                  <a:lnTo>
                    <a:pt x="375793" y="60579"/>
                  </a:lnTo>
                  <a:lnTo>
                    <a:pt x="335025" y="81407"/>
                  </a:lnTo>
                  <a:lnTo>
                    <a:pt x="295909" y="105029"/>
                  </a:lnTo>
                  <a:lnTo>
                    <a:pt x="258699" y="131191"/>
                  </a:lnTo>
                  <a:lnTo>
                    <a:pt x="223393" y="159893"/>
                  </a:lnTo>
                  <a:lnTo>
                    <a:pt x="190246" y="191008"/>
                  </a:lnTo>
                  <a:lnTo>
                    <a:pt x="159384" y="224282"/>
                  </a:lnTo>
                  <a:lnTo>
                    <a:pt x="130809" y="259588"/>
                  </a:lnTo>
                  <a:lnTo>
                    <a:pt x="104648" y="296926"/>
                  </a:lnTo>
                  <a:lnTo>
                    <a:pt x="81152" y="336169"/>
                  </a:lnTo>
                  <a:lnTo>
                    <a:pt x="60325" y="377190"/>
                  </a:lnTo>
                  <a:lnTo>
                    <a:pt x="42418" y="419735"/>
                  </a:lnTo>
                  <a:lnTo>
                    <a:pt x="27558" y="463677"/>
                  </a:lnTo>
                  <a:lnTo>
                    <a:pt x="15621" y="509143"/>
                  </a:lnTo>
                  <a:lnTo>
                    <a:pt x="6984" y="555752"/>
                  </a:lnTo>
                  <a:lnTo>
                    <a:pt x="1777" y="603377"/>
                  </a:lnTo>
                  <a:lnTo>
                    <a:pt x="0" y="652018"/>
                  </a:lnTo>
                  <a:lnTo>
                    <a:pt x="1777" y="700786"/>
                  </a:lnTo>
                  <a:lnTo>
                    <a:pt x="6984" y="748411"/>
                  </a:lnTo>
                  <a:lnTo>
                    <a:pt x="15621" y="795020"/>
                  </a:lnTo>
                  <a:lnTo>
                    <a:pt x="27558" y="840359"/>
                  </a:lnTo>
                  <a:lnTo>
                    <a:pt x="42418" y="884428"/>
                  </a:lnTo>
                  <a:lnTo>
                    <a:pt x="60325" y="926973"/>
                  </a:lnTo>
                  <a:lnTo>
                    <a:pt x="81152" y="967930"/>
                  </a:lnTo>
                  <a:lnTo>
                    <a:pt x="104648" y="1007148"/>
                  </a:lnTo>
                  <a:lnTo>
                    <a:pt x="130809" y="1044511"/>
                  </a:lnTo>
                  <a:lnTo>
                    <a:pt x="159384" y="1079893"/>
                  </a:lnTo>
                  <a:lnTo>
                    <a:pt x="190246" y="1113167"/>
                  </a:lnTo>
                  <a:lnTo>
                    <a:pt x="223393" y="1144219"/>
                  </a:lnTo>
                  <a:lnTo>
                    <a:pt x="258699" y="1172908"/>
                  </a:lnTo>
                  <a:lnTo>
                    <a:pt x="295909" y="1199108"/>
                  </a:lnTo>
                  <a:lnTo>
                    <a:pt x="335025" y="1222692"/>
                  </a:lnTo>
                  <a:lnTo>
                    <a:pt x="375793" y="1243558"/>
                  </a:lnTo>
                  <a:lnTo>
                    <a:pt x="418210" y="1261554"/>
                  </a:lnTo>
                  <a:lnTo>
                    <a:pt x="462025" y="1276553"/>
                  </a:lnTo>
                  <a:lnTo>
                    <a:pt x="507237" y="1288440"/>
                  </a:lnTo>
                  <a:lnTo>
                    <a:pt x="553720" y="1297089"/>
                  </a:lnTo>
                  <a:lnTo>
                    <a:pt x="601218" y="1302372"/>
                  </a:lnTo>
                  <a:lnTo>
                    <a:pt x="649731" y="1304163"/>
                  </a:lnTo>
                  <a:lnTo>
                    <a:pt x="698246" y="1302372"/>
                  </a:lnTo>
                  <a:lnTo>
                    <a:pt x="745744" y="1297089"/>
                  </a:lnTo>
                  <a:lnTo>
                    <a:pt x="792226" y="1288440"/>
                  </a:lnTo>
                  <a:lnTo>
                    <a:pt x="837437" y="1276553"/>
                  </a:lnTo>
                  <a:lnTo>
                    <a:pt x="881252" y="1261554"/>
                  </a:lnTo>
                  <a:lnTo>
                    <a:pt x="923671" y="1243558"/>
                  </a:lnTo>
                  <a:lnTo>
                    <a:pt x="964437" y="1222692"/>
                  </a:lnTo>
                  <a:lnTo>
                    <a:pt x="1003553" y="1199108"/>
                  </a:lnTo>
                  <a:lnTo>
                    <a:pt x="1040764" y="1172908"/>
                  </a:lnTo>
                  <a:lnTo>
                    <a:pt x="1076071" y="1144219"/>
                  </a:lnTo>
                  <a:lnTo>
                    <a:pt x="1109218" y="1113167"/>
                  </a:lnTo>
                  <a:lnTo>
                    <a:pt x="1140078" y="1079893"/>
                  </a:lnTo>
                  <a:lnTo>
                    <a:pt x="1168653" y="1044511"/>
                  </a:lnTo>
                  <a:lnTo>
                    <a:pt x="1194815" y="1007148"/>
                  </a:lnTo>
                  <a:lnTo>
                    <a:pt x="1218310" y="967930"/>
                  </a:lnTo>
                  <a:lnTo>
                    <a:pt x="1239138" y="926973"/>
                  </a:lnTo>
                  <a:lnTo>
                    <a:pt x="1257046" y="884428"/>
                  </a:lnTo>
                  <a:lnTo>
                    <a:pt x="1271904" y="840359"/>
                  </a:lnTo>
                  <a:lnTo>
                    <a:pt x="1283843" y="795020"/>
                  </a:lnTo>
                  <a:lnTo>
                    <a:pt x="1292478" y="748411"/>
                  </a:lnTo>
                  <a:lnTo>
                    <a:pt x="1297685" y="700786"/>
                  </a:lnTo>
                  <a:lnTo>
                    <a:pt x="1299463" y="652018"/>
                  </a:lnTo>
                  <a:lnTo>
                    <a:pt x="1297685" y="603377"/>
                  </a:lnTo>
                  <a:lnTo>
                    <a:pt x="1292478" y="555752"/>
                  </a:lnTo>
                  <a:lnTo>
                    <a:pt x="1283843" y="509143"/>
                  </a:lnTo>
                  <a:lnTo>
                    <a:pt x="1271904" y="463677"/>
                  </a:lnTo>
                  <a:lnTo>
                    <a:pt x="1257046" y="419735"/>
                  </a:lnTo>
                  <a:lnTo>
                    <a:pt x="1239138" y="377190"/>
                  </a:lnTo>
                  <a:lnTo>
                    <a:pt x="1218310" y="336169"/>
                  </a:lnTo>
                  <a:lnTo>
                    <a:pt x="1194815" y="296926"/>
                  </a:lnTo>
                  <a:lnTo>
                    <a:pt x="1168653" y="259588"/>
                  </a:lnTo>
                  <a:lnTo>
                    <a:pt x="1140078" y="224282"/>
                  </a:lnTo>
                  <a:lnTo>
                    <a:pt x="1109218" y="191008"/>
                  </a:lnTo>
                  <a:lnTo>
                    <a:pt x="1076071" y="159893"/>
                  </a:lnTo>
                  <a:lnTo>
                    <a:pt x="1040764" y="131191"/>
                  </a:lnTo>
                  <a:lnTo>
                    <a:pt x="1003553" y="105029"/>
                  </a:lnTo>
                  <a:lnTo>
                    <a:pt x="964437" y="81407"/>
                  </a:lnTo>
                  <a:lnTo>
                    <a:pt x="923671" y="60579"/>
                  </a:lnTo>
                  <a:lnTo>
                    <a:pt x="881252" y="42545"/>
                  </a:lnTo>
                  <a:lnTo>
                    <a:pt x="837437" y="27559"/>
                  </a:lnTo>
                  <a:lnTo>
                    <a:pt x="792226" y="15748"/>
                  </a:lnTo>
                  <a:lnTo>
                    <a:pt x="745744" y="7112"/>
                  </a:lnTo>
                  <a:lnTo>
                    <a:pt x="698246" y="1778"/>
                  </a:lnTo>
                  <a:lnTo>
                    <a:pt x="649731" y="0"/>
                  </a:lnTo>
                  <a:close/>
                </a:path>
              </a:pathLst>
            </a:custGeom>
            <a:solidFill>
              <a:srgbClr val="7B91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919472" y="6912863"/>
              <a:ext cx="4701540" cy="2385060"/>
            </a:xfrm>
            <a:custGeom>
              <a:avLst/>
              <a:gdLst/>
              <a:ahLst/>
              <a:cxnLst/>
              <a:rect l="l" t="t" r="r" b="b"/>
              <a:pathLst>
                <a:path w="4701540" h="2385059">
                  <a:moveTo>
                    <a:pt x="307848" y="154686"/>
                  </a:moveTo>
                  <a:lnTo>
                    <a:pt x="299974" y="105791"/>
                  </a:lnTo>
                  <a:lnTo>
                    <a:pt x="278130" y="63373"/>
                  </a:lnTo>
                  <a:lnTo>
                    <a:pt x="244856" y="29845"/>
                  </a:lnTo>
                  <a:lnTo>
                    <a:pt x="202565" y="7874"/>
                  </a:lnTo>
                  <a:lnTo>
                    <a:pt x="153924" y="0"/>
                  </a:lnTo>
                  <a:lnTo>
                    <a:pt x="105283" y="7874"/>
                  </a:lnTo>
                  <a:lnTo>
                    <a:pt x="62992" y="29845"/>
                  </a:lnTo>
                  <a:lnTo>
                    <a:pt x="29718" y="63373"/>
                  </a:lnTo>
                  <a:lnTo>
                    <a:pt x="7874" y="105791"/>
                  </a:lnTo>
                  <a:lnTo>
                    <a:pt x="0" y="154686"/>
                  </a:lnTo>
                  <a:lnTo>
                    <a:pt x="7874" y="203581"/>
                  </a:lnTo>
                  <a:lnTo>
                    <a:pt x="29718" y="245999"/>
                  </a:lnTo>
                  <a:lnTo>
                    <a:pt x="62992" y="279527"/>
                  </a:lnTo>
                  <a:lnTo>
                    <a:pt x="105283" y="301498"/>
                  </a:lnTo>
                  <a:lnTo>
                    <a:pt x="153924" y="309372"/>
                  </a:lnTo>
                  <a:lnTo>
                    <a:pt x="202565" y="301498"/>
                  </a:lnTo>
                  <a:lnTo>
                    <a:pt x="244856" y="279527"/>
                  </a:lnTo>
                  <a:lnTo>
                    <a:pt x="278130" y="245999"/>
                  </a:lnTo>
                  <a:lnTo>
                    <a:pt x="299974" y="203581"/>
                  </a:lnTo>
                  <a:lnTo>
                    <a:pt x="307848" y="154686"/>
                  </a:lnTo>
                  <a:close/>
                </a:path>
                <a:path w="4701540" h="2385059">
                  <a:moveTo>
                    <a:pt x="4701540" y="1801368"/>
                  </a:moveTo>
                  <a:lnTo>
                    <a:pt x="4699635" y="1753489"/>
                  </a:lnTo>
                  <a:lnTo>
                    <a:pt x="4693920" y="1706753"/>
                  </a:lnTo>
                  <a:lnTo>
                    <a:pt x="4684522" y="1661160"/>
                  </a:lnTo>
                  <a:lnTo>
                    <a:pt x="4671822" y="1616837"/>
                  </a:lnTo>
                  <a:lnTo>
                    <a:pt x="4655693" y="1574165"/>
                  </a:lnTo>
                  <a:lnTo>
                    <a:pt x="4636389" y="1533144"/>
                  </a:lnTo>
                  <a:lnTo>
                    <a:pt x="4614037" y="1493901"/>
                  </a:lnTo>
                  <a:lnTo>
                    <a:pt x="4588891" y="1456690"/>
                  </a:lnTo>
                  <a:lnTo>
                    <a:pt x="4560951" y="1421511"/>
                  </a:lnTo>
                  <a:lnTo>
                    <a:pt x="4530598" y="1388618"/>
                  </a:lnTo>
                  <a:lnTo>
                    <a:pt x="4497705" y="1358138"/>
                  </a:lnTo>
                  <a:lnTo>
                    <a:pt x="4462526" y="1330325"/>
                  </a:lnTo>
                  <a:lnTo>
                    <a:pt x="4425315" y="1305179"/>
                  </a:lnTo>
                  <a:lnTo>
                    <a:pt x="4386072" y="1282827"/>
                  </a:lnTo>
                  <a:lnTo>
                    <a:pt x="4345051" y="1263523"/>
                  </a:lnTo>
                  <a:lnTo>
                    <a:pt x="4302252" y="1247394"/>
                  </a:lnTo>
                  <a:lnTo>
                    <a:pt x="4258056" y="1234694"/>
                  </a:lnTo>
                  <a:lnTo>
                    <a:pt x="4212463" y="1225296"/>
                  </a:lnTo>
                  <a:lnTo>
                    <a:pt x="4165727" y="1219581"/>
                  </a:lnTo>
                  <a:lnTo>
                    <a:pt x="4117848" y="1217676"/>
                  </a:lnTo>
                  <a:lnTo>
                    <a:pt x="4069969" y="1219581"/>
                  </a:lnTo>
                  <a:lnTo>
                    <a:pt x="4023106" y="1225296"/>
                  </a:lnTo>
                  <a:lnTo>
                    <a:pt x="3977640" y="1234694"/>
                  </a:lnTo>
                  <a:lnTo>
                    <a:pt x="3933317" y="1247394"/>
                  </a:lnTo>
                  <a:lnTo>
                    <a:pt x="3890645" y="1263523"/>
                  </a:lnTo>
                  <a:lnTo>
                    <a:pt x="3849624" y="1282827"/>
                  </a:lnTo>
                  <a:lnTo>
                    <a:pt x="3810381" y="1305179"/>
                  </a:lnTo>
                  <a:lnTo>
                    <a:pt x="3773170" y="1330325"/>
                  </a:lnTo>
                  <a:lnTo>
                    <a:pt x="3737991" y="1358138"/>
                  </a:lnTo>
                  <a:lnTo>
                    <a:pt x="3705098" y="1388618"/>
                  </a:lnTo>
                  <a:lnTo>
                    <a:pt x="3674618" y="1421511"/>
                  </a:lnTo>
                  <a:lnTo>
                    <a:pt x="3646805" y="1456690"/>
                  </a:lnTo>
                  <a:lnTo>
                    <a:pt x="3621659" y="1493901"/>
                  </a:lnTo>
                  <a:lnTo>
                    <a:pt x="3599307" y="1533144"/>
                  </a:lnTo>
                  <a:lnTo>
                    <a:pt x="3580003" y="1574165"/>
                  </a:lnTo>
                  <a:lnTo>
                    <a:pt x="3563874" y="1616837"/>
                  </a:lnTo>
                  <a:lnTo>
                    <a:pt x="3551047" y="1661160"/>
                  </a:lnTo>
                  <a:lnTo>
                    <a:pt x="3541776" y="1706753"/>
                  </a:lnTo>
                  <a:lnTo>
                    <a:pt x="3536061" y="1753489"/>
                  </a:lnTo>
                  <a:lnTo>
                    <a:pt x="3534156" y="1801368"/>
                  </a:lnTo>
                  <a:lnTo>
                    <a:pt x="3536061" y="1849247"/>
                  </a:lnTo>
                  <a:lnTo>
                    <a:pt x="3541776" y="1895983"/>
                  </a:lnTo>
                  <a:lnTo>
                    <a:pt x="3551047" y="1941576"/>
                  </a:lnTo>
                  <a:lnTo>
                    <a:pt x="3563874" y="1985899"/>
                  </a:lnTo>
                  <a:lnTo>
                    <a:pt x="3580003" y="2028571"/>
                  </a:lnTo>
                  <a:lnTo>
                    <a:pt x="3599307" y="2069592"/>
                  </a:lnTo>
                  <a:lnTo>
                    <a:pt x="3621659" y="2108835"/>
                  </a:lnTo>
                  <a:lnTo>
                    <a:pt x="3646805" y="2146096"/>
                  </a:lnTo>
                  <a:lnTo>
                    <a:pt x="3674618" y="2181237"/>
                  </a:lnTo>
                  <a:lnTo>
                    <a:pt x="3705098" y="2214105"/>
                  </a:lnTo>
                  <a:lnTo>
                    <a:pt x="3737991" y="2244560"/>
                  </a:lnTo>
                  <a:lnTo>
                    <a:pt x="3773170" y="2272449"/>
                  </a:lnTo>
                  <a:lnTo>
                    <a:pt x="3810381" y="2297620"/>
                  </a:lnTo>
                  <a:lnTo>
                    <a:pt x="3849624" y="2319921"/>
                  </a:lnTo>
                  <a:lnTo>
                    <a:pt x="3890645" y="2339200"/>
                  </a:lnTo>
                  <a:lnTo>
                    <a:pt x="3933317" y="2355304"/>
                  </a:lnTo>
                  <a:lnTo>
                    <a:pt x="3977640" y="2368105"/>
                  </a:lnTo>
                  <a:lnTo>
                    <a:pt x="4023106" y="2377427"/>
                  </a:lnTo>
                  <a:lnTo>
                    <a:pt x="4069969" y="2383129"/>
                  </a:lnTo>
                  <a:lnTo>
                    <a:pt x="4117848" y="2385060"/>
                  </a:lnTo>
                  <a:lnTo>
                    <a:pt x="4165727" y="2383129"/>
                  </a:lnTo>
                  <a:lnTo>
                    <a:pt x="4212463" y="2377427"/>
                  </a:lnTo>
                  <a:lnTo>
                    <a:pt x="4258056" y="2368105"/>
                  </a:lnTo>
                  <a:lnTo>
                    <a:pt x="4302252" y="2355304"/>
                  </a:lnTo>
                  <a:lnTo>
                    <a:pt x="4345051" y="2339200"/>
                  </a:lnTo>
                  <a:lnTo>
                    <a:pt x="4386072" y="2319921"/>
                  </a:lnTo>
                  <a:lnTo>
                    <a:pt x="4425315" y="2297620"/>
                  </a:lnTo>
                  <a:lnTo>
                    <a:pt x="4462526" y="2272449"/>
                  </a:lnTo>
                  <a:lnTo>
                    <a:pt x="4497705" y="2244560"/>
                  </a:lnTo>
                  <a:lnTo>
                    <a:pt x="4530598" y="2214105"/>
                  </a:lnTo>
                  <a:lnTo>
                    <a:pt x="4560951" y="2181237"/>
                  </a:lnTo>
                  <a:lnTo>
                    <a:pt x="4588891" y="2146096"/>
                  </a:lnTo>
                  <a:lnTo>
                    <a:pt x="4614037" y="2108835"/>
                  </a:lnTo>
                  <a:lnTo>
                    <a:pt x="4636389" y="2069592"/>
                  </a:lnTo>
                  <a:lnTo>
                    <a:pt x="4655693" y="2028571"/>
                  </a:lnTo>
                  <a:lnTo>
                    <a:pt x="4671822" y="1985899"/>
                  </a:lnTo>
                  <a:lnTo>
                    <a:pt x="4684522" y="1941576"/>
                  </a:lnTo>
                  <a:lnTo>
                    <a:pt x="4693920" y="1895983"/>
                  </a:lnTo>
                  <a:lnTo>
                    <a:pt x="4699635" y="1849247"/>
                  </a:lnTo>
                  <a:lnTo>
                    <a:pt x="4701540" y="18013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919472" y="6912863"/>
              <a:ext cx="307975" cy="309245"/>
            </a:xfrm>
            <a:custGeom>
              <a:avLst/>
              <a:gdLst/>
              <a:ahLst/>
              <a:cxnLst/>
              <a:rect l="l" t="t" r="r" b="b"/>
              <a:pathLst>
                <a:path w="307975" h="309245">
                  <a:moveTo>
                    <a:pt x="0" y="154432"/>
                  </a:moveTo>
                  <a:lnTo>
                    <a:pt x="7874" y="105664"/>
                  </a:lnTo>
                  <a:lnTo>
                    <a:pt x="29717" y="63246"/>
                  </a:lnTo>
                  <a:lnTo>
                    <a:pt x="62991" y="29845"/>
                  </a:lnTo>
                  <a:lnTo>
                    <a:pt x="105282" y="7874"/>
                  </a:lnTo>
                  <a:lnTo>
                    <a:pt x="153797" y="0"/>
                  </a:lnTo>
                  <a:lnTo>
                    <a:pt x="202437" y="7874"/>
                  </a:lnTo>
                  <a:lnTo>
                    <a:pt x="244728" y="29845"/>
                  </a:lnTo>
                  <a:lnTo>
                    <a:pt x="278002" y="63246"/>
                  </a:lnTo>
                  <a:lnTo>
                    <a:pt x="299847" y="105664"/>
                  </a:lnTo>
                  <a:lnTo>
                    <a:pt x="307720" y="154432"/>
                  </a:lnTo>
                  <a:lnTo>
                    <a:pt x="299847" y="203200"/>
                  </a:lnTo>
                  <a:lnTo>
                    <a:pt x="278002" y="245618"/>
                  </a:lnTo>
                  <a:lnTo>
                    <a:pt x="244728" y="279019"/>
                  </a:lnTo>
                  <a:lnTo>
                    <a:pt x="202437" y="300990"/>
                  </a:lnTo>
                  <a:lnTo>
                    <a:pt x="153797" y="308864"/>
                  </a:lnTo>
                  <a:lnTo>
                    <a:pt x="105282" y="300990"/>
                  </a:lnTo>
                  <a:lnTo>
                    <a:pt x="62991" y="279019"/>
                  </a:lnTo>
                  <a:lnTo>
                    <a:pt x="29717" y="245618"/>
                  </a:lnTo>
                  <a:lnTo>
                    <a:pt x="7874" y="203200"/>
                  </a:lnTo>
                  <a:lnTo>
                    <a:pt x="0" y="154432"/>
                  </a:lnTo>
                  <a:close/>
                </a:path>
              </a:pathLst>
            </a:custGeom>
            <a:ln w="9144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4919472" y="6912863"/>
              <a:ext cx="307975" cy="309245"/>
            </a:xfrm>
            <a:custGeom>
              <a:avLst/>
              <a:gdLst/>
              <a:ahLst/>
              <a:cxnLst/>
              <a:rect l="l" t="t" r="r" b="b"/>
              <a:pathLst>
                <a:path w="307975" h="309245">
                  <a:moveTo>
                    <a:pt x="153797" y="0"/>
                  </a:moveTo>
                  <a:lnTo>
                    <a:pt x="105282" y="7874"/>
                  </a:lnTo>
                  <a:lnTo>
                    <a:pt x="62991" y="29845"/>
                  </a:lnTo>
                  <a:lnTo>
                    <a:pt x="29717" y="63246"/>
                  </a:lnTo>
                  <a:lnTo>
                    <a:pt x="7874" y="105664"/>
                  </a:lnTo>
                  <a:lnTo>
                    <a:pt x="0" y="154432"/>
                  </a:lnTo>
                  <a:lnTo>
                    <a:pt x="7874" y="203200"/>
                  </a:lnTo>
                  <a:lnTo>
                    <a:pt x="29717" y="245618"/>
                  </a:lnTo>
                  <a:lnTo>
                    <a:pt x="62991" y="279019"/>
                  </a:lnTo>
                  <a:lnTo>
                    <a:pt x="105282" y="300990"/>
                  </a:lnTo>
                  <a:lnTo>
                    <a:pt x="153797" y="308864"/>
                  </a:lnTo>
                  <a:lnTo>
                    <a:pt x="202437" y="300990"/>
                  </a:lnTo>
                  <a:lnTo>
                    <a:pt x="244728" y="279019"/>
                  </a:lnTo>
                  <a:lnTo>
                    <a:pt x="278002" y="245618"/>
                  </a:lnTo>
                  <a:lnTo>
                    <a:pt x="299847" y="203200"/>
                  </a:lnTo>
                  <a:lnTo>
                    <a:pt x="307720" y="154432"/>
                  </a:lnTo>
                  <a:lnTo>
                    <a:pt x="299847" y="105664"/>
                  </a:lnTo>
                  <a:lnTo>
                    <a:pt x="278002" y="63246"/>
                  </a:lnTo>
                  <a:lnTo>
                    <a:pt x="244728" y="29845"/>
                  </a:lnTo>
                  <a:lnTo>
                    <a:pt x="202437" y="7874"/>
                  </a:lnTo>
                  <a:lnTo>
                    <a:pt x="1537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4919472" y="6912863"/>
              <a:ext cx="307975" cy="309245"/>
            </a:xfrm>
            <a:custGeom>
              <a:avLst/>
              <a:gdLst/>
              <a:ahLst/>
              <a:cxnLst/>
              <a:rect l="l" t="t" r="r" b="b"/>
              <a:pathLst>
                <a:path w="307975" h="309245">
                  <a:moveTo>
                    <a:pt x="0" y="154432"/>
                  </a:moveTo>
                  <a:lnTo>
                    <a:pt x="7874" y="105664"/>
                  </a:lnTo>
                  <a:lnTo>
                    <a:pt x="29717" y="63246"/>
                  </a:lnTo>
                  <a:lnTo>
                    <a:pt x="62991" y="29845"/>
                  </a:lnTo>
                  <a:lnTo>
                    <a:pt x="105282" y="7874"/>
                  </a:lnTo>
                  <a:lnTo>
                    <a:pt x="153797" y="0"/>
                  </a:lnTo>
                  <a:lnTo>
                    <a:pt x="202437" y="7874"/>
                  </a:lnTo>
                  <a:lnTo>
                    <a:pt x="244728" y="29845"/>
                  </a:lnTo>
                  <a:lnTo>
                    <a:pt x="278002" y="63246"/>
                  </a:lnTo>
                  <a:lnTo>
                    <a:pt x="299847" y="105664"/>
                  </a:lnTo>
                  <a:lnTo>
                    <a:pt x="307720" y="154432"/>
                  </a:lnTo>
                  <a:lnTo>
                    <a:pt x="299847" y="203200"/>
                  </a:lnTo>
                  <a:lnTo>
                    <a:pt x="278002" y="245618"/>
                  </a:lnTo>
                  <a:lnTo>
                    <a:pt x="244728" y="279019"/>
                  </a:lnTo>
                  <a:lnTo>
                    <a:pt x="202437" y="300990"/>
                  </a:lnTo>
                  <a:lnTo>
                    <a:pt x="153797" y="308864"/>
                  </a:lnTo>
                  <a:lnTo>
                    <a:pt x="105282" y="300990"/>
                  </a:lnTo>
                  <a:lnTo>
                    <a:pt x="62991" y="279019"/>
                  </a:lnTo>
                  <a:lnTo>
                    <a:pt x="29717" y="245618"/>
                  </a:lnTo>
                  <a:lnTo>
                    <a:pt x="7874" y="203200"/>
                  </a:lnTo>
                  <a:lnTo>
                    <a:pt x="0" y="154432"/>
                  </a:lnTo>
                  <a:close/>
                </a:path>
              </a:pathLst>
            </a:custGeom>
            <a:ln w="9144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81956" y="6996683"/>
              <a:ext cx="192024" cy="137159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242560" y="5977127"/>
              <a:ext cx="306070" cy="307975"/>
            </a:xfrm>
            <a:custGeom>
              <a:avLst/>
              <a:gdLst/>
              <a:ahLst/>
              <a:cxnLst/>
              <a:rect l="l" t="t" r="r" b="b"/>
              <a:pathLst>
                <a:path w="306070" h="307975">
                  <a:moveTo>
                    <a:pt x="0" y="153797"/>
                  </a:moveTo>
                  <a:lnTo>
                    <a:pt x="7747" y="105283"/>
                  </a:lnTo>
                  <a:lnTo>
                    <a:pt x="29463" y="62992"/>
                  </a:lnTo>
                  <a:lnTo>
                    <a:pt x="62611" y="29718"/>
                  </a:lnTo>
                  <a:lnTo>
                    <a:pt x="104648" y="7874"/>
                  </a:lnTo>
                  <a:lnTo>
                    <a:pt x="153035" y="0"/>
                  </a:lnTo>
                  <a:lnTo>
                    <a:pt x="201294" y="7874"/>
                  </a:lnTo>
                  <a:lnTo>
                    <a:pt x="243331" y="29718"/>
                  </a:lnTo>
                  <a:lnTo>
                    <a:pt x="276478" y="62992"/>
                  </a:lnTo>
                  <a:lnTo>
                    <a:pt x="298195" y="105283"/>
                  </a:lnTo>
                  <a:lnTo>
                    <a:pt x="305942" y="153797"/>
                  </a:lnTo>
                  <a:lnTo>
                    <a:pt x="298195" y="202437"/>
                  </a:lnTo>
                  <a:lnTo>
                    <a:pt x="276478" y="244729"/>
                  </a:lnTo>
                  <a:lnTo>
                    <a:pt x="243331" y="278002"/>
                  </a:lnTo>
                  <a:lnTo>
                    <a:pt x="201294" y="299847"/>
                  </a:lnTo>
                  <a:lnTo>
                    <a:pt x="153035" y="307721"/>
                  </a:lnTo>
                  <a:lnTo>
                    <a:pt x="104648" y="299847"/>
                  </a:lnTo>
                  <a:lnTo>
                    <a:pt x="62611" y="278002"/>
                  </a:lnTo>
                  <a:lnTo>
                    <a:pt x="29463" y="244729"/>
                  </a:lnTo>
                  <a:lnTo>
                    <a:pt x="7747" y="202437"/>
                  </a:lnTo>
                  <a:lnTo>
                    <a:pt x="0" y="153797"/>
                  </a:lnTo>
                  <a:close/>
                </a:path>
              </a:pathLst>
            </a:custGeom>
            <a:ln w="9143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01996" y="6062472"/>
              <a:ext cx="184403" cy="135636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7689850" y="2372106"/>
            <a:ext cx="8173084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" b="1" i="1">
                <a:solidFill>
                  <a:srgbClr val="5F5F5F"/>
                </a:solidFill>
                <a:latin typeface="Calibri"/>
                <a:cs typeface="Calibri"/>
              </a:rPr>
              <a:t>Cost</a:t>
            </a:r>
            <a:r>
              <a:rPr dirty="0" sz="2400" spc="-20" b="1" i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of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5" b="1" i="1">
                <a:solidFill>
                  <a:srgbClr val="5F5F5F"/>
                </a:solidFill>
                <a:latin typeface="Calibri"/>
                <a:cs typeface="Calibri"/>
              </a:rPr>
              <a:t>fixing</a:t>
            </a:r>
            <a:r>
              <a:rPr dirty="0" sz="2400" spc="-5" b="1" i="1">
                <a:solidFill>
                  <a:srgbClr val="5F5F5F"/>
                </a:solidFill>
                <a:latin typeface="Calibri"/>
                <a:cs typeface="Calibri"/>
              </a:rPr>
              <a:t> the</a:t>
            </a:r>
            <a:r>
              <a:rPr dirty="0" sz="2400" spc="-20" b="1" i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b="1" i="1">
                <a:solidFill>
                  <a:srgbClr val="5F5F5F"/>
                </a:solidFill>
                <a:latin typeface="Calibri"/>
                <a:cs typeface="Calibri"/>
              </a:rPr>
              <a:t>bugs</a:t>
            </a:r>
            <a:r>
              <a:rPr dirty="0" sz="2400" spc="-40" b="1" i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is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higher</a:t>
            </a:r>
            <a:r>
              <a:rPr dirty="0" sz="2400" spc="-4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if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testing</a:t>
            </a:r>
            <a:r>
              <a:rPr dirty="0" sz="2400" spc="-5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is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not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done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in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early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40">
                <a:solidFill>
                  <a:srgbClr val="5F5F5F"/>
                </a:solidFill>
                <a:latin typeface="Calibri"/>
                <a:cs typeface="Calibri"/>
              </a:rPr>
              <a:t>stage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762870" y="4194428"/>
            <a:ext cx="41713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450">
                <a:solidFill>
                  <a:srgbClr val="5F5F5F"/>
                </a:solidFill>
                <a:latin typeface="Calibri"/>
                <a:cs typeface="Calibri"/>
              </a:rPr>
              <a:t>T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o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p</a:t>
            </a:r>
            <a:r>
              <a:rPr dirty="0" sz="2400" spc="-70">
                <a:solidFill>
                  <a:srgbClr val="5F5F5F"/>
                </a:solidFill>
                <a:latin typeface="Calibri"/>
                <a:cs typeface="Calibri"/>
              </a:rPr>
              <a:t>r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odu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ce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5" b="1" i="1">
                <a:solidFill>
                  <a:srgbClr val="5F5F5F"/>
                </a:solidFill>
                <a:latin typeface="Calibri"/>
                <a:cs typeface="Calibri"/>
              </a:rPr>
              <a:t>g</a:t>
            </a:r>
            <a:r>
              <a:rPr dirty="0" sz="2400" spc="-5" b="1" i="1">
                <a:solidFill>
                  <a:srgbClr val="5F5F5F"/>
                </a:solidFill>
                <a:latin typeface="Calibri"/>
                <a:cs typeface="Calibri"/>
              </a:rPr>
              <a:t>oo</a:t>
            </a:r>
            <a:r>
              <a:rPr dirty="0" sz="2400" b="1" i="1">
                <a:solidFill>
                  <a:srgbClr val="5F5F5F"/>
                </a:solidFill>
                <a:latin typeface="Calibri"/>
                <a:cs typeface="Calibri"/>
              </a:rPr>
              <a:t>d</a:t>
            </a:r>
            <a:r>
              <a:rPr dirty="0" sz="2400" spc="-45" b="1" i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b="1" i="1">
                <a:solidFill>
                  <a:srgbClr val="5F5F5F"/>
                </a:solidFill>
                <a:latin typeface="Calibri"/>
                <a:cs typeface="Calibri"/>
              </a:rPr>
              <a:t>quality</a:t>
            </a:r>
            <a:r>
              <a:rPr dirty="0" sz="2400" spc="-60" b="1" i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p</a:t>
            </a:r>
            <a:r>
              <a:rPr dirty="0" sz="2400" spc="-70">
                <a:solidFill>
                  <a:srgbClr val="5F5F5F"/>
                </a:solidFill>
                <a:latin typeface="Calibri"/>
                <a:cs typeface="Calibri"/>
              </a:rPr>
              <a:t>r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oducts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656321" y="6706869"/>
            <a:ext cx="49841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330">
                <a:solidFill>
                  <a:srgbClr val="5F5F5F"/>
                </a:solidFill>
                <a:latin typeface="Calibri"/>
                <a:cs typeface="Calibri"/>
              </a:rPr>
              <a:t>T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o</a:t>
            </a:r>
            <a:r>
              <a:rPr dirty="0" sz="2400" spc="-114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ma</a:t>
            </a:r>
            <a:r>
              <a:rPr dirty="0" sz="2400" spc="-95">
                <a:solidFill>
                  <a:srgbClr val="5F5F5F"/>
                </a:solidFill>
                <a:latin typeface="Calibri"/>
                <a:cs typeface="Calibri"/>
              </a:rPr>
              <a:t>k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e</a:t>
            </a:r>
            <a:r>
              <a:rPr dirty="0" sz="2400" spc="-4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s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o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ft</a:t>
            </a:r>
            <a:r>
              <a:rPr dirty="0" sz="2400" spc="-40">
                <a:solidFill>
                  <a:srgbClr val="5F5F5F"/>
                </a:solidFill>
                <a:latin typeface="Calibri"/>
                <a:cs typeface="Calibri"/>
              </a:rPr>
              <a:t>w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a</a:t>
            </a:r>
            <a:r>
              <a:rPr dirty="0" sz="2400" spc="-45">
                <a:solidFill>
                  <a:srgbClr val="5F5F5F"/>
                </a:solidFill>
                <a:latin typeface="Calibri"/>
                <a:cs typeface="Calibri"/>
              </a:rPr>
              <a:t>r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e</a:t>
            </a:r>
            <a:r>
              <a:rPr dirty="0" sz="2400" spc="-4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appli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c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a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t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i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o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n</a:t>
            </a:r>
            <a:r>
              <a:rPr dirty="0" sz="2400" spc="-5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b="1" i="1">
                <a:solidFill>
                  <a:srgbClr val="5F5F5F"/>
                </a:solidFill>
                <a:latin typeface="Calibri"/>
                <a:cs typeface="Calibri"/>
              </a:rPr>
              <a:t>d</a:t>
            </a:r>
            <a:r>
              <a:rPr dirty="0" sz="2400" spc="-20" b="1" i="1">
                <a:solidFill>
                  <a:srgbClr val="5F5F5F"/>
                </a:solidFill>
                <a:latin typeface="Calibri"/>
                <a:cs typeface="Calibri"/>
              </a:rPr>
              <a:t>e</a:t>
            </a:r>
            <a:r>
              <a:rPr dirty="0" sz="2400" spc="-40" b="1" i="1">
                <a:solidFill>
                  <a:srgbClr val="5F5F5F"/>
                </a:solidFill>
                <a:latin typeface="Calibri"/>
                <a:cs typeface="Calibri"/>
              </a:rPr>
              <a:t>f</a:t>
            </a:r>
            <a:r>
              <a:rPr dirty="0" sz="2400" spc="-15" b="1" i="1">
                <a:solidFill>
                  <a:srgbClr val="5F5F5F"/>
                </a:solidFill>
                <a:latin typeface="Calibri"/>
                <a:cs typeface="Calibri"/>
              </a:rPr>
              <a:t>ec</a:t>
            </a:r>
            <a:r>
              <a:rPr dirty="0" sz="2400" b="1" i="1">
                <a:solidFill>
                  <a:srgbClr val="5F5F5F"/>
                </a:solidFill>
                <a:latin typeface="Calibri"/>
                <a:cs typeface="Calibri"/>
              </a:rPr>
              <a:t>t</a:t>
            </a:r>
            <a:r>
              <a:rPr dirty="0" sz="2400" spc="-20" b="1" i="1">
                <a:solidFill>
                  <a:srgbClr val="5F5F5F"/>
                </a:solidFill>
                <a:latin typeface="Calibri"/>
                <a:cs typeface="Calibri"/>
              </a:rPr>
              <a:t> fr</a:t>
            </a:r>
            <a:r>
              <a:rPr dirty="0" sz="2400" spc="-15" b="1" i="1">
                <a:solidFill>
                  <a:srgbClr val="5F5F5F"/>
                </a:solidFill>
                <a:latin typeface="Calibri"/>
                <a:cs typeface="Calibri"/>
              </a:rPr>
              <a:t>e</a:t>
            </a:r>
            <a:r>
              <a:rPr dirty="0" sz="2400" b="1" i="1">
                <a:solidFill>
                  <a:srgbClr val="5F5F5F"/>
                </a:solidFill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762870" y="8237601"/>
            <a:ext cx="608012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330">
                <a:solidFill>
                  <a:srgbClr val="5F5F5F"/>
                </a:solidFill>
                <a:latin typeface="Calibri"/>
                <a:cs typeface="Calibri"/>
              </a:rPr>
              <a:t>T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o</a:t>
            </a:r>
            <a:r>
              <a:rPr dirty="0" sz="2400" spc="-1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b="1" i="1">
                <a:solidFill>
                  <a:srgbClr val="5F5F5F"/>
                </a:solidFill>
                <a:latin typeface="Calibri"/>
                <a:cs typeface="Calibri"/>
              </a:rPr>
              <a:t>c</a:t>
            </a:r>
            <a:r>
              <a:rPr dirty="0" sz="2400" spc="-10" b="1" i="1">
                <a:solidFill>
                  <a:srgbClr val="5F5F5F"/>
                </a:solidFill>
                <a:latin typeface="Calibri"/>
                <a:cs typeface="Calibri"/>
              </a:rPr>
              <a:t>h</a:t>
            </a:r>
            <a:r>
              <a:rPr dirty="0" sz="2400" spc="-5" b="1" i="1">
                <a:solidFill>
                  <a:srgbClr val="5F5F5F"/>
                </a:solidFill>
                <a:latin typeface="Calibri"/>
                <a:cs typeface="Calibri"/>
              </a:rPr>
              <a:t>e</a:t>
            </a:r>
            <a:r>
              <a:rPr dirty="0" sz="2400" spc="-10" b="1" i="1">
                <a:solidFill>
                  <a:srgbClr val="5F5F5F"/>
                </a:solidFill>
                <a:latin typeface="Calibri"/>
                <a:cs typeface="Calibri"/>
              </a:rPr>
              <a:t>c</a:t>
            </a:r>
            <a:r>
              <a:rPr dirty="0" sz="2400" b="1" i="1">
                <a:solidFill>
                  <a:srgbClr val="5F5F5F"/>
                </a:solidFill>
                <a:latin typeface="Calibri"/>
                <a:cs typeface="Calibri"/>
              </a:rPr>
              <a:t>k</a:t>
            </a:r>
            <a:r>
              <a:rPr dirty="0" sz="2400" spc="-40" b="1" i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if</a:t>
            </a:r>
            <a:r>
              <a:rPr dirty="0" sz="2400" spc="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5" b="1" i="1">
                <a:solidFill>
                  <a:srgbClr val="5F5F5F"/>
                </a:solidFill>
                <a:latin typeface="Calibri"/>
                <a:cs typeface="Calibri"/>
              </a:rPr>
              <a:t>b</a:t>
            </a:r>
            <a:r>
              <a:rPr dirty="0" sz="2400" spc="-5" b="1" i="1">
                <a:solidFill>
                  <a:srgbClr val="5F5F5F"/>
                </a:solidFill>
                <a:latin typeface="Calibri"/>
                <a:cs typeface="Calibri"/>
              </a:rPr>
              <a:t>ehav</a:t>
            </a:r>
            <a:r>
              <a:rPr dirty="0" sz="2400" spc="-20" b="1" i="1">
                <a:solidFill>
                  <a:srgbClr val="5F5F5F"/>
                </a:solidFill>
                <a:latin typeface="Calibri"/>
                <a:cs typeface="Calibri"/>
              </a:rPr>
              <a:t>i</a:t>
            </a:r>
            <a:r>
              <a:rPr dirty="0" sz="2400" spc="-5" b="1" i="1">
                <a:solidFill>
                  <a:srgbClr val="5F5F5F"/>
                </a:solidFill>
                <a:latin typeface="Calibri"/>
                <a:cs typeface="Calibri"/>
              </a:rPr>
              <a:t>ou</a:t>
            </a:r>
            <a:r>
              <a:rPr dirty="0" sz="2400" b="1" i="1">
                <a:solidFill>
                  <a:srgbClr val="5F5F5F"/>
                </a:solidFill>
                <a:latin typeface="Calibri"/>
                <a:cs typeface="Calibri"/>
              </a:rPr>
              <a:t>r</a:t>
            </a:r>
            <a:r>
              <a:rPr dirty="0" sz="2400" spc="-85" b="1" i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0" b="1" i="1">
                <a:solidFill>
                  <a:srgbClr val="5F5F5F"/>
                </a:solidFill>
                <a:latin typeface="Calibri"/>
                <a:cs typeface="Calibri"/>
              </a:rPr>
              <a:t>o</a:t>
            </a:r>
            <a:r>
              <a:rPr dirty="0" sz="2400" b="1" i="1">
                <a:solidFill>
                  <a:srgbClr val="5F5F5F"/>
                </a:solidFill>
                <a:latin typeface="Calibri"/>
                <a:cs typeface="Calibri"/>
              </a:rPr>
              <a:t>f</a:t>
            </a:r>
            <a:r>
              <a:rPr dirty="0" sz="2400" spc="-20" b="1" i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b="1" i="1">
                <a:solidFill>
                  <a:srgbClr val="5F5F5F"/>
                </a:solidFill>
                <a:latin typeface="Calibri"/>
                <a:cs typeface="Calibri"/>
              </a:rPr>
              <a:t>an</a:t>
            </a:r>
            <a:r>
              <a:rPr dirty="0" sz="2400" spc="-20" b="1" i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b="1" i="1">
                <a:solidFill>
                  <a:srgbClr val="5F5F5F"/>
                </a:solidFill>
                <a:latin typeface="Calibri"/>
                <a:cs typeface="Calibri"/>
              </a:rPr>
              <a:t>a</a:t>
            </a:r>
            <a:r>
              <a:rPr dirty="0" sz="2400" spc="5" b="1" i="1">
                <a:solidFill>
                  <a:srgbClr val="5F5F5F"/>
                </a:solidFill>
                <a:latin typeface="Calibri"/>
                <a:cs typeface="Calibri"/>
              </a:rPr>
              <a:t>p</a:t>
            </a:r>
            <a:r>
              <a:rPr dirty="0" sz="2400" spc="-10" b="1" i="1">
                <a:solidFill>
                  <a:srgbClr val="5F5F5F"/>
                </a:solidFill>
                <a:latin typeface="Calibri"/>
                <a:cs typeface="Calibri"/>
              </a:rPr>
              <a:t>p</a:t>
            </a:r>
            <a:r>
              <a:rPr dirty="0" sz="2400" b="1" i="1">
                <a:solidFill>
                  <a:srgbClr val="5F5F5F"/>
                </a:solidFill>
                <a:latin typeface="Calibri"/>
                <a:cs typeface="Calibri"/>
              </a:rPr>
              <a:t>l</a:t>
            </a:r>
            <a:r>
              <a:rPr dirty="0" sz="2400" spc="-20" b="1" i="1">
                <a:solidFill>
                  <a:srgbClr val="5F5F5F"/>
                </a:solidFill>
                <a:latin typeface="Calibri"/>
                <a:cs typeface="Calibri"/>
              </a:rPr>
              <a:t>i</a:t>
            </a:r>
            <a:r>
              <a:rPr dirty="0" sz="2400" spc="-30" b="1" i="1">
                <a:solidFill>
                  <a:srgbClr val="5F5F5F"/>
                </a:solidFill>
                <a:latin typeface="Calibri"/>
                <a:cs typeface="Calibri"/>
              </a:rPr>
              <a:t>c</a:t>
            </a:r>
            <a:r>
              <a:rPr dirty="0" sz="2400" spc="-10" b="1" i="1">
                <a:solidFill>
                  <a:srgbClr val="5F5F5F"/>
                </a:solidFill>
                <a:latin typeface="Calibri"/>
                <a:cs typeface="Calibri"/>
              </a:rPr>
              <a:t>a</a:t>
            </a:r>
            <a:r>
              <a:rPr dirty="0" sz="2400" b="1" i="1">
                <a:solidFill>
                  <a:srgbClr val="5F5F5F"/>
                </a:solidFill>
                <a:latin typeface="Calibri"/>
                <a:cs typeface="Calibri"/>
              </a:rPr>
              <a:t>t</a:t>
            </a:r>
            <a:r>
              <a:rPr dirty="0" sz="2400" spc="-10" b="1" i="1">
                <a:solidFill>
                  <a:srgbClr val="5F5F5F"/>
                </a:solidFill>
                <a:latin typeface="Calibri"/>
                <a:cs typeface="Calibri"/>
              </a:rPr>
              <a:t>i</a:t>
            </a:r>
            <a:r>
              <a:rPr dirty="0" sz="2400" spc="-5" b="1" i="1">
                <a:solidFill>
                  <a:srgbClr val="5F5F5F"/>
                </a:solidFill>
                <a:latin typeface="Calibri"/>
                <a:cs typeface="Calibri"/>
              </a:rPr>
              <a:t>o</a:t>
            </a:r>
            <a:r>
              <a:rPr dirty="0" sz="2400" b="1" i="1">
                <a:solidFill>
                  <a:srgbClr val="5F5F5F"/>
                </a:solidFill>
                <a:latin typeface="Calibri"/>
                <a:cs typeface="Calibri"/>
              </a:rPr>
              <a:t>n</a:t>
            </a:r>
            <a:r>
              <a:rPr dirty="0" sz="2400" spc="-95" b="1" i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is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 sam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e</a:t>
            </a:r>
            <a:r>
              <a:rPr dirty="0" sz="2400" spc="-4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in 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development</a:t>
            </a:r>
            <a:r>
              <a:rPr dirty="0" sz="2400" spc="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>
                <a:solidFill>
                  <a:srgbClr val="5F5F5F"/>
                </a:solidFill>
                <a:latin typeface="Calibri"/>
                <a:cs typeface="Calibri"/>
              </a:rPr>
              <a:t>and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production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5F5F5F"/>
                </a:solidFill>
                <a:latin typeface="Calibri"/>
                <a:cs typeface="Calibri"/>
              </a:rPr>
              <a:t>environment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6522719" y="6623304"/>
            <a:ext cx="2938780" cy="2423160"/>
            <a:chOff x="6522719" y="6623304"/>
            <a:chExt cx="2938780" cy="2423160"/>
          </a:xfrm>
        </p:grpSpPr>
        <p:pic>
          <p:nvPicPr>
            <p:cNvPr id="51" name="object 5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22719" y="6623304"/>
              <a:ext cx="725424" cy="72542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12123" y="8394192"/>
              <a:ext cx="848868" cy="652272"/>
            </a:xfrm>
            <a:prstGeom prst="rect">
              <a:avLst/>
            </a:prstGeom>
          </p:spPr>
        </p:pic>
      </p:grpSp>
      <p:grpSp>
        <p:nvGrpSpPr>
          <p:cNvPr id="53" name="object 53"/>
          <p:cNvGrpSpPr/>
          <p:nvPr/>
        </p:nvGrpSpPr>
        <p:grpSpPr>
          <a:xfrm>
            <a:off x="1046988" y="9441178"/>
            <a:ext cx="2303145" cy="818515"/>
            <a:chOff x="1046988" y="9441178"/>
            <a:chExt cx="2303145" cy="818515"/>
          </a:xfrm>
        </p:grpSpPr>
        <p:sp>
          <p:nvSpPr>
            <p:cNvPr id="54" name="object 54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2276856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2276856" y="792480"/>
                  </a:lnTo>
                  <a:lnTo>
                    <a:pt x="2276856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0" y="792480"/>
                  </a:moveTo>
                  <a:lnTo>
                    <a:pt x="2276856" y="792480"/>
                  </a:lnTo>
                  <a:lnTo>
                    <a:pt x="2276856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25907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5736" y="1700783"/>
            <a:ext cx="16421100" cy="29209"/>
          </a:xfrm>
          <a:custGeom>
            <a:avLst/>
            <a:gdLst/>
            <a:ahLst/>
            <a:cxnLst/>
            <a:rect l="l" t="t" r="r" b="b"/>
            <a:pathLst>
              <a:path w="16421100" h="29210">
                <a:moveTo>
                  <a:pt x="16421100" y="0"/>
                </a:moveTo>
                <a:lnTo>
                  <a:pt x="0" y="0"/>
                </a:lnTo>
                <a:lnTo>
                  <a:pt x="0" y="28955"/>
                </a:lnTo>
                <a:lnTo>
                  <a:pt x="16421100" y="28955"/>
                </a:lnTo>
                <a:lnTo>
                  <a:pt x="16421100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7361" y="599312"/>
            <a:ext cx="4789805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5"/>
              <a:t>Types</a:t>
            </a:r>
            <a:r>
              <a:rPr dirty="0" sz="5600" spc="-105"/>
              <a:t> </a:t>
            </a:r>
            <a:r>
              <a:rPr dirty="0" sz="5600" spc="-5"/>
              <a:t>of</a:t>
            </a:r>
            <a:r>
              <a:rPr dirty="0" sz="5600" spc="-70"/>
              <a:t> </a:t>
            </a:r>
            <a:r>
              <a:rPr dirty="0" sz="5600" spc="-5"/>
              <a:t>Testing</a:t>
            </a:r>
            <a:endParaRPr sz="5600"/>
          </a:p>
        </p:txBody>
      </p:sp>
      <p:grpSp>
        <p:nvGrpSpPr>
          <p:cNvPr id="4" name="object 4"/>
          <p:cNvGrpSpPr/>
          <p:nvPr/>
        </p:nvGrpSpPr>
        <p:grpSpPr>
          <a:xfrm>
            <a:off x="3672840" y="3395281"/>
            <a:ext cx="4218305" cy="4270375"/>
            <a:chOff x="3672840" y="3395281"/>
            <a:chExt cx="4218305" cy="4270375"/>
          </a:xfrm>
        </p:grpSpPr>
        <p:sp>
          <p:nvSpPr>
            <p:cNvPr id="5" name="object 5"/>
            <p:cNvSpPr/>
            <p:nvPr/>
          </p:nvSpPr>
          <p:spPr>
            <a:xfrm>
              <a:off x="4079748" y="3400044"/>
              <a:ext cx="3409315" cy="4260850"/>
            </a:xfrm>
            <a:custGeom>
              <a:avLst/>
              <a:gdLst/>
              <a:ahLst/>
              <a:cxnLst/>
              <a:rect l="l" t="t" r="r" b="b"/>
              <a:pathLst>
                <a:path w="3409315" h="4260850">
                  <a:moveTo>
                    <a:pt x="0" y="4260723"/>
                  </a:moveTo>
                  <a:lnTo>
                    <a:pt x="3409061" y="4260723"/>
                  </a:lnTo>
                  <a:lnTo>
                    <a:pt x="3409061" y="0"/>
                  </a:lnTo>
                  <a:lnTo>
                    <a:pt x="0" y="0"/>
                  </a:lnTo>
                  <a:lnTo>
                    <a:pt x="0" y="4260723"/>
                  </a:lnTo>
                  <a:close/>
                </a:path>
              </a:pathLst>
            </a:custGeom>
            <a:ln w="9144">
              <a:solidFill>
                <a:srgbClr val="F09C1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672840" y="6022847"/>
              <a:ext cx="4218305" cy="466090"/>
            </a:xfrm>
            <a:custGeom>
              <a:avLst/>
              <a:gdLst/>
              <a:ahLst/>
              <a:cxnLst/>
              <a:rect l="l" t="t" r="r" b="b"/>
              <a:pathLst>
                <a:path w="4218305" h="466089">
                  <a:moveTo>
                    <a:pt x="403860" y="0"/>
                  </a:moveTo>
                  <a:lnTo>
                    <a:pt x="0" y="465963"/>
                  </a:lnTo>
                  <a:lnTo>
                    <a:pt x="403860" y="465963"/>
                  </a:lnTo>
                  <a:lnTo>
                    <a:pt x="403860" y="0"/>
                  </a:lnTo>
                  <a:close/>
                </a:path>
                <a:path w="4218305" h="466089">
                  <a:moveTo>
                    <a:pt x="4217924" y="465963"/>
                  </a:moveTo>
                  <a:lnTo>
                    <a:pt x="3814064" y="0"/>
                  </a:lnTo>
                  <a:lnTo>
                    <a:pt x="3814064" y="465963"/>
                  </a:lnTo>
                  <a:lnTo>
                    <a:pt x="4217924" y="465963"/>
                  </a:lnTo>
                  <a:close/>
                </a:path>
              </a:pathLst>
            </a:custGeom>
            <a:solidFill>
              <a:srgbClr val="E294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3671315" y="6489191"/>
            <a:ext cx="4226560" cy="982980"/>
          </a:xfrm>
          <a:prstGeom prst="rect">
            <a:avLst/>
          </a:prstGeom>
          <a:solidFill>
            <a:srgbClr val="FCB834"/>
          </a:solidFill>
        </p:spPr>
        <p:txBody>
          <a:bodyPr wrap="square" lIns="0" tIns="220979" rIns="0" bIns="0" rtlCol="0" vert="horz">
            <a:spAutoFit/>
          </a:bodyPr>
          <a:lstStyle/>
          <a:p>
            <a:pPr marL="1195070">
              <a:lnSpc>
                <a:spcPct val="100000"/>
              </a:lnSpc>
              <a:spcBef>
                <a:spcPts val="1739"/>
              </a:spcBef>
            </a:pPr>
            <a:r>
              <a:rPr dirty="0" sz="2800" spc="-5" b="1" i="1">
                <a:solidFill>
                  <a:srgbClr val="FFFFFF"/>
                </a:solidFill>
                <a:latin typeface="Calibri"/>
                <a:cs typeface="Calibri"/>
              </a:rPr>
              <a:t>Unit</a:t>
            </a:r>
            <a:r>
              <a:rPr dirty="0" sz="2800" spc="-50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-85" b="1" i="1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491983" y="4846129"/>
            <a:ext cx="4225925" cy="4270375"/>
            <a:chOff x="7491983" y="4846129"/>
            <a:chExt cx="4225925" cy="4270375"/>
          </a:xfrm>
        </p:grpSpPr>
        <p:sp>
          <p:nvSpPr>
            <p:cNvPr id="9" name="object 9"/>
            <p:cNvSpPr/>
            <p:nvPr/>
          </p:nvSpPr>
          <p:spPr>
            <a:xfrm>
              <a:off x="7901939" y="4850891"/>
              <a:ext cx="3407410" cy="4260850"/>
            </a:xfrm>
            <a:custGeom>
              <a:avLst/>
              <a:gdLst/>
              <a:ahLst/>
              <a:cxnLst/>
              <a:rect l="l" t="t" r="r" b="b"/>
              <a:pathLst>
                <a:path w="3407409" h="4260850">
                  <a:moveTo>
                    <a:pt x="0" y="4260723"/>
                  </a:moveTo>
                  <a:lnTo>
                    <a:pt x="3407282" y="4260723"/>
                  </a:lnTo>
                  <a:lnTo>
                    <a:pt x="3407282" y="0"/>
                  </a:lnTo>
                  <a:lnTo>
                    <a:pt x="0" y="0"/>
                  </a:lnTo>
                  <a:lnTo>
                    <a:pt x="0" y="4260723"/>
                  </a:lnTo>
                  <a:close/>
                </a:path>
              </a:pathLst>
            </a:custGeom>
            <a:ln w="9144">
              <a:solidFill>
                <a:srgbClr val="F05F6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491983" y="7938515"/>
              <a:ext cx="4225925" cy="984250"/>
            </a:xfrm>
            <a:custGeom>
              <a:avLst/>
              <a:gdLst/>
              <a:ahLst/>
              <a:cxnLst/>
              <a:rect l="l" t="t" r="r" b="b"/>
              <a:pathLst>
                <a:path w="4225925" h="984250">
                  <a:moveTo>
                    <a:pt x="4225544" y="0"/>
                  </a:moveTo>
                  <a:lnTo>
                    <a:pt x="0" y="0"/>
                  </a:lnTo>
                  <a:lnTo>
                    <a:pt x="0" y="984123"/>
                  </a:lnTo>
                  <a:lnTo>
                    <a:pt x="4225544" y="984123"/>
                  </a:lnTo>
                  <a:lnTo>
                    <a:pt x="4225544" y="0"/>
                  </a:lnTo>
                  <a:close/>
                </a:path>
              </a:pathLst>
            </a:custGeom>
            <a:solidFill>
              <a:srgbClr val="FF3D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493508" y="7472171"/>
              <a:ext cx="4218305" cy="466090"/>
            </a:xfrm>
            <a:custGeom>
              <a:avLst/>
              <a:gdLst/>
              <a:ahLst/>
              <a:cxnLst/>
              <a:rect l="l" t="t" r="r" b="b"/>
              <a:pathLst>
                <a:path w="4218305" h="466090">
                  <a:moveTo>
                    <a:pt x="403860" y="0"/>
                  </a:moveTo>
                  <a:lnTo>
                    <a:pt x="0" y="465963"/>
                  </a:lnTo>
                  <a:lnTo>
                    <a:pt x="403860" y="465963"/>
                  </a:lnTo>
                  <a:lnTo>
                    <a:pt x="403860" y="0"/>
                  </a:lnTo>
                  <a:close/>
                </a:path>
                <a:path w="4218305" h="466090">
                  <a:moveTo>
                    <a:pt x="4217924" y="465963"/>
                  </a:moveTo>
                  <a:lnTo>
                    <a:pt x="3814064" y="0"/>
                  </a:lnTo>
                  <a:lnTo>
                    <a:pt x="3814064" y="465963"/>
                  </a:lnTo>
                  <a:lnTo>
                    <a:pt x="4217924" y="465963"/>
                  </a:lnTo>
                  <a:close/>
                </a:path>
              </a:pathLst>
            </a:custGeom>
            <a:solidFill>
              <a:srgbClr val="ED002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7906511" y="7938516"/>
            <a:ext cx="3398520" cy="984250"/>
          </a:xfrm>
          <a:prstGeom prst="rect">
            <a:avLst/>
          </a:prstGeom>
          <a:solidFill>
            <a:srgbClr val="FF3D5F"/>
          </a:solidFill>
        </p:spPr>
        <p:txBody>
          <a:bodyPr wrap="square" lIns="0" tIns="223520" rIns="0" bIns="0" rtlCol="0" vert="horz">
            <a:spAutoFit/>
          </a:bodyPr>
          <a:lstStyle/>
          <a:p>
            <a:pPr marL="326390">
              <a:lnSpc>
                <a:spcPct val="100000"/>
              </a:lnSpc>
              <a:spcBef>
                <a:spcPts val="1760"/>
              </a:spcBef>
            </a:pPr>
            <a:r>
              <a:rPr dirty="0" sz="2800" spc="-20" b="1" i="1">
                <a:solidFill>
                  <a:srgbClr val="FFFFFF"/>
                </a:solidFill>
                <a:latin typeface="Calibri"/>
                <a:cs typeface="Calibri"/>
              </a:rPr>
              <a:t>Functional</a:t>
            </a:r>
            <a:r>
              <a:rPr dirty="0" sz="2800" spc="-40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-75" b="1" i="1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1297411" y="3395281"/>
            <a:ext cx="4225925" cy="4270375"/>
            <a:chOff x="11297411" y="3395281"/>
            <a:chExt cx="4225925" cy="4270375"/>
          </a:xfrm>
        </p:grpSpPr>
        <p:sp>
          <p:nvSpPr>
            <p:cNvPr id="14" name="object 14"/>
            <p:cNvSpPr/>
            <p:nvPr/>
          </p:nvSpPr>
          <p:spPr>
            <a:xfrm>
              <a:off x="11705843" y="3400044"/>
              <a:ext cx="3409315" cy="4260850"/>
            </a:xfrm>
            <a:custGeom>
              <a:avLst/>
              <a:gdLst/>
              <a:ahLst/>
              <a:cxnLst/>
              <a:rect l="l" t="t" r="r" b="b"/>
              <a:pathLst>
                <a:path w="3409315" h="4260850">
                  <a:moveTo>
                    <a:pt x="0" y="4260723"/>
                  </a:moveTo>
                  <a:lnTo>
                    <a:pt x="3409061" y="4260723"/>
                  </a:lnTo>
                  <a:lnTo>
                    <a:pt x="3409061" y="0"/>
                  </a:lnTo>
                  <a:lnTo>
                    <a:pt x="0" y="0"/>
                  </a:lnTo>
                  <a:lnTo>
                    <a:pt x="0" y="4260723"/>
                  </a:lnTo>
                  <a:close/>
                </a:path>
              </a:pathLst>
            </a:custGeom>
            <a:ln w="9144">
              <a:solidFill>
                <a:srgbClr val="0D80B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1297411" y="6489192"/>
              <a:ext cx="4225925" cy="982980"/>
            </a:xfrm>
            <a:custGeom>
              <a:avLst/>
              <a:gdLst/>
              <a:ahLst/>
              <a:cxnLst/>
              <a:rect l="l" t="t" r="r" b="b"/>
              <a:pathLst>
                <a:path w="4225925" h="982979">
                  <a:moveTo>
                    <a:pt x="4225544" y="0"/>
                  </a:moveTo>
                  <a:lnTo>
                    <a:pt x="0" y="0"/>
                  </a:lnTo>
                  <a:lnTo>
                    <a:pt x="0" y="982979"/>
                  </a:lnTo>
                  <a:lnTo>
                    <a:pt x="4225544" y="982979"/>
                  </a:lnTo>
                  <a:lnTo>
                    <a:pt x="4225544" y="0"/>
                  </a:lnTo>
                  <a:close/>
                </a:path>
              </a:pathLst>
            </a:custGeom>
            <a:solidFill>
              <a:srgbClr val="0085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1298936" y="6022847"/>
              <a:ext cx="4217035" cy="466090"/>
            </a:xfrm>
            <a:custGeom>
              <a:avLst/>
              <a:gdLst/>
              <a:ahLst/>
              <a:cxnLst/>
              <a:rect l="l" t="t" r="r" b="b"/>
              <a:pathLst>
                <a:path w="4217034" h="466089">
                  <a:moveTo>
                    <a:pt x="403860" y="0"/>
                  </a:moveTo>
                  <a:lnTo>
                    <a:pt x="0" y="465963"/>
                  </a:lnTo>
                  <a:lnTo>
                    <a:pt x="403860" y="465963"/>
                  </a:lnTo>
                  <a:lnTo>
                    <a:pt x="403860" y="0"/>
                  </a:lnTo>
                  <a:close/>
                </a:path>
                <a:path w="4217034" h="466089">
                  <a:moveTo>
                    <a:pt x="4216781" y="465963"/>
                  </a:moveTo>
                  <a:lnTo>
                    <a:pt x="3814445" y="0"/>
                  </a:lnTo>
                  <a:lnTo>
                    <a:pt x="3814445" y="465963"/>
                  </a:lnTo>
                  <a:lnTo>
                    <a:pt x="4216781" y="465963"/>
                  </a:lnTo>
                  <a:close/>
                </a:path>
              </a:pathLst>
            </a:custGeom>
            <a:solidFill>
              <a:srgbClr val="00627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11716257" y="6489191"/>
            <a:ext cx="3394075" cy="982980"/>
          </a:xfrm>
          <a:prstGeom prst="rect">
            <a:avLst/>
          </a:prstGeom>
          <a:solidFill>
            <a:srgbClr val="008599"/>
          </a:solidFill>
        </p:spPr>
        <p:txBody>
          <a:bodyPr wrap="square" lIns="0" tIns="220979" rIns="0" bIns="0" rtlCol="0" vert="horz">
            <a:spAutoFit/>
          </a:bodyPr>
          <a:lstStyle/>
          <a:p>
            <a:pPr marL="261620">
              <a:lnSpc>
                <a:spcPct val="100000"/>
              </a:lnSpc>
              <a:spcBef>
                <a:spcPts val="1739"/>
              </a:spcBef>
            </a:pPr>
            <a:r>
              <a:rPr dirty="0" sz="2800" spc="-20" b="1" i="1">
                <a:solidFill>
                  <a:srgbClr val="FFFFFF"/>
                </a:solidFill>
                <a:latin typeface="Calibri"/>
                <a:cs typeface="Calibri"/>
              </a:rPr>
              <a:t>Integration</a:t>
            </a:r>
            <a:r>
              <a:rPr dirty="0" sz="2800" spc="-5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800" spc="-85" b="1" i="1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261359" y="2013204"/>
            <a:ext cx="12751435" cy="875030"/>
            <a:chOff x="3261359" y="2013204"/>
            <a:chExt cx="12751435" cy="875030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61359" y="2013204"/>
              <a:ext cx="12751308" cy="87477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8435" y="2119884"/>
              <a:ext cx="4677156" cy="74218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278123" y="2020824"/>
              <a:ext cx="12667615" cy="800100"/>
            </a:xfrm>
            <a:custGeom>
              <a:avLst/>
              <a:gdLst/>
              <a:ahLst/>
              <a:cxnLst/>
              <a:rect l="l" t="t" r="r" b="b"/>
              <a:pathLst>
                <a:path w="12667615" h="800100">
                  <a:moveTo>
                    <a:pt x="12534011" y="0"/>
                  </a:moveTo>
                  <a:lnTo>
                    <a:pt x="133350" y="0"/>
                  </a:lnTo>
                  <a:lnTo>
                    <a:pt x="91186" y="6857"/>
                  </a:lnTo>
                  <a:lnTo>
                    <a:pt x="54610" y="25780"/>
                  </a:lnTo>
                  <a:lnTo>
                    <a:pt x="25780" y="54609"/>
                  </a:lnTo>
                  <a:lnTo>
                    <a:pt x="6858" y="91185"/>
                  </a:lnTo>
                  <a:lnTo>
                    <a:pt x="0" y="133350"/>
                  </a:lnTo>
                  <a:lnTo>
                    <a:pt x="0" y="666750"/>
                  </a:lnTo>
                  <a:lnTo>
                    <a:pt x="6858" y="708914"/>
                  </a:lnTo>
                  <a:lnTo>
                    <a:pt x="25780" y="745490"/>
                  </a:lnTo>
                  <a:lnTo>
                    <a:pt x="54610" y="774319"/>
                  </a:lnTo>
                  <a:lnTo>
                    <a:pt x="91186" y="793242"/>
                  </a:lnTo>
                  <a:lnTo>
                    <a:pt x="133350" y="800100"/>
                  </a:lnTo>
                  <a:lnTo>
                    <a:pt x="12534011" y="800100"/>
                  </a:lnTo>
                  <a:lnTo>
                    <a:pt x="12576174" y="793242"/>
                  </a:lnTo>
                  <a:lnTo>
                    <a:pt x="12612751" y="774319"/>
                  </a:lnTo>
                  <a:lnTo>
                    <a:pt x="12641580" y="745490"/>
                  </a:lnTo>
                  <a:lnTo>
                    <a:pt x="12660503" y="708914"/>
                  </a:lnTo>
                  <a:lnTo>
                    <a:pt x="12667361" y="666750"/>
                  </a:lnTo>
                  <a:lnTo>
                    <a:pt x="12667361" y="133350"/>
                  </a:lnTo>
                  <a:lnTo>
                    <a:pt x="12660503" y="91185"/>
                  </a:lnTo>
                  <a:lnTo>
                    <a:pt x="12641580" y="54609"/>
                  </a:lnTo>
                  <a:lnTo>
                    <a:pt x="12612751" y="25780"/>
                  </a:lnTo>
                  <a:lnTo>
                    <a:pt x="12576174" y="6857"/>
                  </a:lnTo>
                  <a:lnTo>
                    <a:pt x="12534011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7495413" y="2185796"/>
            <a:ext cx="41998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 i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-55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0" b="1" i="1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dirty="0" sz="2400" spc="10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b="1" i="1">
                <a:solidFill>
                  <a:srgbClr val="FFFFFF"/>
                </a:solidFill>
                <a:latin typeface="Calibri"/>
                <a:cs typeface="Calibri"/>
              </a:rPr>
              <a:t>types</a:t>
            </a:r>
            <a:r>
              <a:rPr dirty="0" sz="2400" spc="-55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5" b="1" i="1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400" spc="-30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 b="1" i="1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r>
              <a:rPr dirty="0" sz="2400" spc="-45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b="1" i="1">
                <a:solidFill>
                  <a:srgbClr val="FFFFFF"/>
                </a:solidFill>
                <a:latin typeface="Calibri"/>
                <a:cs typeface="Calibri"/>
              </a:rPr>
              <a:t>are: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011167" y="3589020"/>
            <a:ext cx="10857230" cy="3855720"/>
            <a:chOff x="4011167" y="3589020"/>
            <a:chExt cx="10857230" cy="3855720"/>
          </a:xfrm>
        </p:grpSpPr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11167" y="3589020"/>
              <a:ext cx="3331464" cy="277672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16823" y="5181600"/>
              <a:ext cx="2980944" cy="226314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87199" y="3744468"/>
              <a:ext cx="2980944" cy="2263140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1046988" y="9441178"/>
            <a:ext cx="2303145" cy="818515"/>
            <a:chOff x="1046988" y="9441178"/>
            <a:chExt cx="2303145" cy="818515"/>
          </a:xfrm>
        </p:grpSpPr>
        <p:sp>
          <p:nvSpPr>
            <p:cNvPr id="28" name="object 28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2276856" y="0"/>
                  </a:moveTo>
                  <a:lnTo>
                    <a:pt x="0" y="0"/>
                  </a:lnTo>
                  <a:lnTo>
                    <a:pt x="0" y="792480"/>
                  </a:lnTo>
                  <a:lnTo>
                    <a:pt x="2276856" y="792480"/>
                  </a:lnTo>
                  <a:lnTo>
                    <a:pt x="2276856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059942" y="9454132"/>
              <a:ext cx="2277110" cy="792480"/>
            </a:xfrm>
            <a:custGeom>
              <a:avLst/>
              <a:gdLst/>
              <a:ahLst/>
              <a:cxnLst/>
              <a:rect l="l" t="t" r="r" b="b"/>
              <a:pathLst>
                <a:path w="2277110" h="792479">
                  <a:moveTo>
                    <a:pt x="0" y="792480"/>
                  </a:moveTo>
                  <a:lnTo>
                    <a:pt x="2276856" y="792480"/>
                  </a:lnTo>
                  <a:lnTo>
                    <a:pt x="2276856" y="0"/>
                  </a:lnTo>
                  <a:lnTo>
                    <a:pt x="0" y="0"/>
                  </a:lnTo>
                  <a:lnTo>
                    <a:pt x="0" y="792480"/>
                  </a:lnTo>
                  <a:close/>
                </a:path>
              </a:pathLst>
            </a:custGeom>
            <a:ln w="25907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518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Rajesh Kothuru;edureka!</dc:creator>
  <cp:keywords>PowerPoint Template</cp:keywords>
  <dc:subject>edureka! Courses Template</dc:subject>
  <dc:title>PowerPoint Presentation</dc:title>
  <dcterms:created xsi:type="dcterms:W3CDTF">2023-04-27T07:12:13Z</dcterms:created>
  <dcterms:modified xsi:type="dcterms:W3CDTF">2023-04-27T07:12:13Z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2023-03-21T00:00:00Z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2023-04-27T00:00:00Z</vt:filetime>
  </property>
</Properties>
</file>